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3" r:id="rId2"/>
    <p:sldId id="271" r:id="rId3"/>
    <p:sldId id="272" r:id="rId4"/>
    <p:sldId id="269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4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6A828-2141-49DD-9C95-E635C032B0F1}" type="datetimeFigureOut">
              <a:rPr lang="en-GB" smtClean="0"/>
              <a:t>26/05/2026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D8CA6-2EC3-4B3B-BB5B-9F50A6E2A7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66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FD0A3-D3C6-8F83-B8FD-5E4BB2F8F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DB7E5-BF81-4858-C67E-099B30821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08CAC-3BAC-499F-362B-357FB836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CCAF-2D8D-468E-8B00-515640E85824}" type="datetime1">
              <a:rPr lang="en-GB" smtClean="0"/>
              <a:t>26/05/2026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0135-10ED-A1F9-F54A-0918F1C26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8D665-AF69-3262-7140-FEE0BFFE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32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5648-AB8E-E4E5-312D-345A6347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B94079-0329-0F9B-C7AB-DC5760F78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4F629-9A3A-1625-22C0-5DF192123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2DB1-F6B7-4188-954C-2DFE01BFC3BB}" type="datetime1">
              <a:rPr lang="en-GB" smtClean="0"/>
              <a:t>26/05/2026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889A1-399C-F04A-BB20-240E084A5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3364B-D26B-91DA-07E1-1A5297E7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74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B2CED6-4E9D-8E80-3E35-6F96A627F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B452F-D76C-619A-B010-CBE646EF1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BE47B-1430-A61A-11AF-8D22C392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ACF9-F5DD-4682-B6D7-0730CD82C56B}" type="datetime1">
              <a:rPr lang="en-GB" smtClean="0"/>
              <a:t>26/05/2026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6C0AC-E977-18B2-8E83-DD8E80A8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B7DA1-C1FE-CD09-6C13-CDDC3D94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94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6C46-C73E-BAE3-5E17-2FAAB50B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F0E62-A8C2-284D-1EFA-1752DCC9A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8074D-3530-05FA-48E8-5B24AF6C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96D-B6C6-4847-AF9C-EA63A789D12A}" type="datetime1">
              <a:rPr lang="en-GB" smtClean="0"/>
              <a:t>26/05/2026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DA8E0-0B5D-646E-0E78-BC3005AF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1B533-7377-A5D0-8CE0-3D11C245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71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8BBC3-7564-4090-E23C-E508643F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93802-2597-7637-65A1-B71DA771C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155BE-DB48-DCE2-2C93-8DF0703F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17BF-1F37-4945-90DC-B9D034348E77}" type="datetime1">
              <a:rPr lang="en-GB" smtClean="0"/>
              <a:t>26/05/2026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04412-1C06-1A38-1665-AE698642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C2551-B2E8-B2AE-0270-1123ADCD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13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8D40-077C-4E80-C430-771EFA8E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45F05-C8E7-ACA0-BE38-CBE5514E9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61DF1-EF38-EBB3-2057-4AEA0560B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E70B8-A405-321B-A093-AD3F81CB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8842-93FA-408E-AF23-374A93715D03}" type="datetime1">
              <a:rPr lang="en-GB" smtClean="0"/>
              <a:t>26/05/2026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5C13F-9AF3-FD22-5C63-C68A6731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25B42-689B-451C-EFC8-825BB840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45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8783-22CB-08B5-C679-65B49487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DB9EE-B7E7-46B2-F549-F2D81E3D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6F39A-BE81-CC32-1D4E-DBDD016B1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83689-7182-479A-46AC-4C6D50176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3F32F2-0212-85A4-80EF-DA41647D8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DB1330-1909-2B5A-E40D-F1E02851E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7456-12AF-4DD9-854C-788C7BE0C066}" type="datetime1">
              <a:rPr lang="en-GB" smtClean="0"/>
              <a:t>26/05/2026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091F1-F05A-0B89-5E0E-BB267179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1CDBF-E308-A545-B43B-6DE81226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39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4E66-9DCA-4664-C3EC-28BFCBCE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5EA51-EF53-4C06-ABF6-E35404AD9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7C8F-C289-4147-AB14-2AE13FDD066F}" type="datetime1">
              <a:rPr lang="en-GB" smtClean="0"/>
              <a:t>26/05/2026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ABD89-48DC-A12A-EDC9-ECF04DA74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9311D-26F8-E766-0B4C-B49F7C25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86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BD92D-8074-D2EA-9D3B-CCAB46F7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E24F-62F0-422E-9BC8-7B4D025AA92E}" type="datetime1">
              <a:rPr lang="en-GB" smtClean="0"/>
              <a:t>26/05/2026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A0E151-ADA1-04A8-178E-9E956120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B23E6-5541-D6AC-2C9C-E60D0441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09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32884-90AC-EA22-37BE-5C4C4EA4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C1A51-7191-9149-4627-03D8312B4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A7BEE-2C1A-C0E4-8C31-FAAC608C0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A15FA-017A-4800-FB2A-2A5B96B1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DD2BD-3324-4835-8DD5-19DEC4505654}" type="datetime1">
              <a:rPr lang="en-GB" smtClean="0"/>
              <a:t>26/05/2026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95D50-5BAF-806F-0798-A90E3344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C6D78-1671-E5ED-D655-BB4F4358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82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7C98-2370-9D22-CA04-855A1225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574768-B0A2-3878-4DF3-9C6CA346E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3B3F2-3A68-CD4F-B66C-78A678E6C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61AB9-ABA7-248A-57B3-DDEC9943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E7DB-035F-4F2C-9031-4374A53A8390}" type="datetime1">
              <a:rPr lang="en-GB" smtClean="0"/>
              <a:t>26/05/2026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DF8E4-19BA-FE32-FE1D-803AC3BE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C1329-2EAE-5D75-8062-778BC4AC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29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37B4C-A265-0DB6-2F33-167619E6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B9E5F-F36A-18DB-C42F-3C5485D4B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C0690-14E2-895E-E390-C46C44F0C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2B6BF4-4F30-44D1-92D1-81581C71AF63}" type="datetime1">
              <a:rPr lang="en-GB" smtClean="0"/>
              <a:t>26/05/2026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F49C1-55F2-F6C1-9166-8DF84432C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ADCE6-55F4-E66E-45C8-C1617DE31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74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people with colorful powder&#10;&#10;Description automatically generated">
            <a:extLst>
              <a:ext uri="{FF2B5EF4-FFF2-40B4-BE49-F238E27FC236}">
                <a16:creationId xmlns:a16="http://schemas.microsoft.com/office/drawing/2014/main" id="{1317F84A-5A5A-5BA8-F11A-CDE7279630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D424CBB7-A942-36E9-99CC-914432A5B14E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C17152C5-01DA-68F2-BC0E-FDC878387F05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2" name="Picture 21" descr="A collage of people with paint on their faces&#10;&#10;Description automatically generated">
            <a:extLst>
              <a:ext uri="{FF2B5EF4-FFF2-40B4-BE49-F238E27FC236}">
                <a16:creationId xmlns:a16="http://schemas.microsoft.com/office/drawing/2014/main" id="{DC7941C9-00B4-D6CA-D424-7772C38C1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" y="674235"/>
            <a:ext cx="5369741" cy="5753294"/>
          </a:xfrm>
          <a:prstGeom prst="rect">
            <a:avLst/>
          </a:prstGeom>
        </p:spPr>
      </p:pic>
      <p:pic>
        <p:nvPicPr>
          <p:cNvPr id="28" name="Picture 27" descr="A whit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C049250-9670-3074-14C9-40C4A2F25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0"/>
            <a:ext cx="6096000" cy="6858000"/>
          </a:xfrm>
          <a:prstGeom prst="rect">
            <a:avLst/>
          </a:prstGeom>
        </p:spPr>
      </p:pic>
      <p:pic>
        <p:nvPicPr>
          <p:cNvPr id="32" name="Picture 31" descr="A logo with a light in the middle&#10;&#10;Description automatically generated">
            <a:extLst>
              <a:ext uri="{FF2B5EF4-FFF2-40B4-BE49-F238E27FC236}">
                <a16:creationId xmlns:a16="http://schemas.microsoft.com/office/drawing/2014/main" id="{E4E93CD2-2407-73C2-7FD3-19EFCB4D0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04" y="582602"/>
            <a:ext cx="2919648" cy="114196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8CE3BB-B450-3AC0-4217-7DBCDDE084B6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3F8D45-B3D4-B20D-0EBD-CA9160D0C398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1BBD22-1006-655D-9543-CCBB4AA2C889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A673970-4E37-9F28-05BD-79FDE19615DD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BF2B1-1003-D094-E20F-477F28EB76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9979" y="4937538"/>
            <a:ext cx="1520296" cy="13363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4E0CF0-C770-B768-A6F8-6986E8CE83CA}"/>
              </a:ext>
            </a:extLst>
          </p:cNvPr>
          <p:cNvSpPr txBox="1">
            <a:spLocks/>
          </p:cNvSpPr>
          <p:nvPr/>
        </p:nvSpPr>
        <p:spPr>
          <a:xfrm>
            <a:off x="6695432" y="2451986"/>
            <a:ext cx="5189391" cy="220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GB" sz="50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OUR</a:t>
            </a:r>
            <a:br>
              <a:rPr lang="en-GB" sz="50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50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SCHOOLS</a:t>
            </a:r>
            <a:br>
              <a:rPr lang="en-GB" sz="50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50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 RUN</a:t>
            </a:r>
            <a:endParaRPr lang="en-GB" sz="5000" dirty="0"/>
          </a:p>
        </p:txBody>
      </p:sp>
    </p:spTree>
    <p:extLst>
      <p:ext uri="{BB962C8B-B14F-4D97-AF65-F5344CB8AC3E}">
        <p14:creationId xmlns:p14="http://schemas.microsoft.com/office/powerpoint/2010/main" val="19440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: Hollow 3">
            <a:extLst>
              <a:ext uri="{FF2B5EF4-FFF2-40B4-BE49-F238E27FC236}">
                <a16:creationId xmlns:a16="http://schemas.microsoft.com/office/drawing/2014/main" id="{FD2183A8-4400-467F-58AF-1EEAACE95187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C7C2CB44-1050-0627-E214-451C2FBE88D7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E2B9D882-6D0B-A7B0-4457-90B4ABEAA691}"/>
              </a:ext>
            </a:extLst>
          </p:cNvPr>
          <p:cNvSpPr/>
          <p:nvPr/>
        </p:nvSpPr>
        <p:spPr>
          <a:xfrm>
            <a:off x="4454313" y="-366554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0A37EAEE-E3D4-AA67-B45C-188C793FDDC8}"/>
              </a:ext>
            </a:extLst>
          </p:cNvPr>
          <p:cNvSpPr/>
          <p:nvPr/>
        </p:nvSpPr>
        <p:spPr>
          <a:xfrm>
            <a:off x="2766602" y="258824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027F23-DE2E-82EA-7C3F-1A35700BEEAF}"/>
              </a:ext>
            </a:extLst>
          </p:cNvPr>
          <p:cNvSpPr txBox="1">
            <a:spLocks/>
          </p:cNvSpPr>
          <p:nvPr/>
        </p:nvSpPr>
        <p:spPr>
          <a:xfrm>
            <a:off x="742950" y="552451"/>
            <a:ext cx="11141873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5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What is Luton Foodbank?</a:t>
            </a:r>
            <a:endParaRPr lang="en-GB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C1F01-15FD-A743-D440-D740FB7C31FA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B6E1E6-A313-AC07-64FA-62BD0704063A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36E7E-40D2-DC42-4C59-D4CF71AFD81D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CF63DA-E3EE-58E2-FABD-0BED86020905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E94B8-236D-CC83-7175-EAAB2E75E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37" y="1956497"/>
            <a:ext cx="10668925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2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40FFE-60BE-FDAE-7241-3E5B12A71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14900"/>
            <a:ext cx="5841015" cy="4562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Yasmin Sultana</a:t>
            </a:r>
          </a:p>
          <a:p>
            <a:pPr marL="0" indent="0">
              <a:buNone/>
            </a:pPr>
            <a:r>
              <a:rPr lang="en-GB" i="1" dirty="0"/>
              <a:t>Community Engagement Worker</a:t>
            </a:r>
            <a:br>
              <a:rPr lang="en-GB" i="1" dirty="0"/>
            </a:br>
            <a:endParaRPr lang="en-GB" i="1" dirty="0"/>
          </a:p>
          <a:p>
            <a:r>
              <a:rPr lang="en-US" dirty="0"/>
              <a:t>My job is to teach you about hunger and how you can help people in our town. </a:t>
            </a:r>
          </a:p>
          <a:p>
            <a:r>
              <a:rPr lang="en-US" dirty="0"/>
              <a:t>I run activities where you can take part, have fun and make a big difference in the lives  of people in our town.</a:t>
            </a:r>
          </a:p>
          <a:p>
            <a:r>
              <a:rPr lang="en-US" dirty="0"/>
              <a:t>Show how teamwork and sharing can help make sure everyone has enough food to eat. </a:t>
            </a: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BC62C60B-A074-DC7C-9930-E00F2633B015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76AA6935-BCEC-855A-8D6F-A34F9345AFB1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BCE121-A3EE-CE5A-A9C6-AD06DE8C6FF8}"/>
              </a:ext>
            </a:extLst>
          </p:cNvPr>
          <p:cNvSpPr txBox="1">
            <a:spLocks/>
          </p:cNvSpPr>
          <p:nvPr/>
        </p:nvSpPr>
        <p:spPr>
          <a:xfrm>
            <a:off x="762000" y="552451"/>
            <a:ext cx="11046623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5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Who am I?</a:t>
            </a:r>
            <a:endParaRPr lang="en-GB" sz="5000" dirty="0"/>
          </a:p>
        </p:txBody>
      </p:sp>
      <p:pic>
        <p:nvPicPr>
          <p:cNvPr id="8" name="Picture 7" descr="A person wearing a head scarf&#10;&#10;Description automatically generated">
            <a:extLst>
              <a:ext uri="{FF2B5EF4-FFF2-40B4-BE49-F238E27FC236}">
                <a16:creationId xmlns:a16="http://schemas.microsoft.com/office/drawing/2014/main" id="{F6DB79B8-CE8C-2C81-E210-514B5E04D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8"/>
          <a:stretch/>
        </p:blipFill>
        <p:spPr>
          <a:xfrm>
            <a:off x="7114540" y="0"/>
            <a:ext cx="484310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E63CBB-EA25-64F3-20DC-4DCC599509E4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97E96B-B87D-F86B-943A-4A4952489B3A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F9F94-F9A4-227F-13E6-3B396D9581DF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BFB98-8802-F7FA-D93D-7F3C45FC2ECD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D2B81-4D9C-5443-5178-453D17A4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8425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Primary Schools Colour Run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2D770-7A97-1647-C95C-A1A7DCD4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299" y="5011910"/>
            <a:ext cx="1965403" cy="1220779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DF4895CC-ECC4-3EDD-1D40-165BCD067E8B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1E9FE53E-142F-E7AC-E9C9-029D78E8B803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7EE948-8D3C-4BFA-1E08-3A85AD0C6622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6185-04A3-FACD-7FB7-FDBFA041E093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785F02-D2AD-6527-BFCD-8A2892745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19"/>
          <a:stretch/>
        </p:blipFill>
        <p:spPr>
          <a:xfrm>
            <a:off x="241653" y="252001"/>
            <a:ext cx="11708693" cy="40242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E8A3B3-8910-9C46-1214-2A9614F0CFC9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59E665-32F3-8CA4-66E8-2930280AB800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3049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53CB8D-20CB-394F-1CF4-B6EC9CE1C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23306" y="252001"/>
            <a:ext cx="9535100" cy="63567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81DC3A-0A89-FD50-F54A-769D464A8C36}"/>
              </a:ext>
            </a:extLst>
          </p:cNvPr>
          <p:cNvGrpSpPr/>
          <p:nvPr/>
        </p:nvGrpSpPr>
        <p:grpSpPr>
          <a:xfrm>
            <a:off x="-1525" y="0"/>
            <a:ext cx="4444503" cy="6857999"/>
            <a:chOff x="-1525" y="0"/>
            <a:chExt cx="4444503" cy="6857999"/>
          </a:xfrm>
          <a:effectLst>
            <a:glow rad="838200">
              <a:schemeClr val="bg1"/>
            </a:glow>
          </a:effectLst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F1C7E6-9147-2907-15F8-0FA03A99231A}"/>
                </a:ext>
              </a:extLst>
            </p:cNvPr>
            <p:cNvSpPr/>
            <p:nvPr/>
          </p:nvSpPr>
          <p:spPr>
            <a:xfrm>
              <a:off x="72841" y="114839"/>
              <a:ext cx="4370137" cy="6657825"/>
            </a:xfrm>
            <a:custGeom>
              <a:avLst/>
              <a:gdLst>
                <a:gd name="connsiteX0" fmla="*/ 0 w 9919960"/>
                <a:gd name="connsiteY0" fmla="*/ 4959980 h 9919960"/>
                <a:gd name="connsiteX1" fmla="*/ 4959980 w 9919960"/>
                <a:gd name="connsiteY1" fmla="*/ 0 h 9919960"/>
                <a:gd name="connsiteX2" fmla="*/ 9919960 w 9919960"/>
                <a:gd name="connsiteY2" fmla="*/ 4959980 h 9919960"/>
                <a:gd name="connsiteX3" fmla="*/ 4959980 w 9919960"/>
                <a:gd name="connsiteY3" fmla="*/ 9919960 h 9919960"/>
                <a:gd name="connsiteX4" fmla="*/ 0 w 9919960"/>
                <a:gd name="connsiteY4" fmla="*/ 4959980 h 9919960"/>
                <a:gd name="connsiteX0" fmla="*/ 882284 w 5163444"/>
                <a:gd name="connsiteY0" fmla="*/ 5611289 h 9928474"/>
                <a:gd name="connsiteX1" fmla="*/ 203464 w 5163444"/>
                <a:gd name="connsiteY1" fmla="*/ 3609 h 9928474"/>
                <a:gd name="connsiteX2" fmla="*/ 5163444 w 5163444"/>
                <a:gd name="connsiteY2" fmla="*/ 4963589 h 9928474"/>
                <a:gd name="connsiteX3" fmla="*/ 203464 w 5163444"/>
                <a:gd name="connsiteY3" fmla="*/ 9923569 h 9928474"/>
                <a:gd name="connsiteX4" fmla="*/ 882284 w 5163444"/>
                <a:gd name="connsiteY4" fmla="*/ 5611289 h 9928474"/>
                <a:gd name="connsiteX0" fmla="*/ 911371 w 5192531"/>
                <a:gd name="connsiteY0" fmla="*/ 5611289 h 8139270"/>
                <a:gd name="connsiteX1" fmla="*/ 232551 w 5192531"/>
                <a:gd name="connsiteY1" fmla="*/ 3609 h 8139270"/>
                <a:gd name="connsiteX2" fmla="*/ 5192531 w 5192531"/>
                <a:gd name="connsiteY2" fmla="*/ 4963589 h 8139270"/>
                <a:gd name="connsiteX3" fmla="*/ 1794651 w 5192531"/>
                <a:gd name="connsiteY3" fmla="*/ 8132869 h 8139270"/>
                <a:gd name="connsiteX4" fmla="*/ 911371 w 5192531"/>
                <a:gd name="connsiteY4" fmla="*/ 5611289 h 8139270"/>
                <a:gd name="connsiteX0" fmla="*/ 88977 w 4370137"/>
                <a:gd name="connsiteY0" fmla="*/ 4130808 h 6657825"/>
                <a:gd name="connsiteX1" fmla="*/ 515057 w 4370137"/>
                <a:gd name="connsiteY1" fmla="*/ 9028 h 6657825"/>
                <a:gd name="connsiteX2" fmla="*/ 4370137 w 4370137"/>
                <a:gd name="connsiteY2" fmla="*/ 3483108 h 6657825"/>
                <a:gd name="connsiteX3" fmla="*/ 972257 w 4370137"/>
                <a:gd name="connsiteY3" fmla="*/ 6652388 h 6657825"/>
                <a:gd name="connsiteX4" fmla="*/ 88977 w 4370137"/>
                <a:gd name="connsiteY4" fmla="*/ 4130808 h 665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0137" h="6657825">
                  <a:moveTo>
                    <a:pt x="88977" y="4130808"/>
                  </a:moveTo>
                  <a:cubicBezTo>
                    <a:pt x="12777" y="3023581"/>
                    <a:pt x="-198470" y="116978"/>
                    <a:pt x="515057" y="9028"/>
                  </a:cubicBezTo>
                  <a:cubicBezTo>
                    <a:pt x="1228584" y="-98922"/>
                    <a:pt x="4370137" y="743787"/>
                    <a:pt x="4370137" y="3483108"/>
                  </a:cubicBezTo>
                  <a:cubicBezTo>
                    <a:pt x="4370137" y="6222429"/>
                    <a:pt x="1685784" y="6544438"/>
                    <a:pt x="972257" y="6652388"/>
                  </a:cubicBezTo>
                  <a:cubicBezTo>
                    <a:pt x="258730" y="6760338"/>
                    <a:pt x="165177" y="5238035"/>
                    <a:pt x="88977" y="41308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31F3F4A5-66F8-1169-AC85-15BCCB4E32E1}"/>
                </a:ext>
              </a:extLst>
            </p:cNvPr>
            <p:cNvSpPr/>
            <p:nvPr/>
          </p:nvSpPr>
          <p:spPr>
            <a:xfrm>
              <a:off x="263697" y="113360"/>
              <a:ext cx="4113457" cy="6533425"/>
            </a:xfrm>
            <a:custGeom>
              <a:avLst/>
              <a:gdLst>
                <a:gd name="connsiteX0" fmla="*/ 0 w 9919960"/>
                <a:gd name="connsiteY0" fmla="*/ 4959980 h 9919960"/>
                <a:gd name="connsiteX1" fmla="*/ 4959980 w 9919960"/>
                <a:gd name="connsiteY1" fmla="*/ 0 h 9919960"/>
                <a:gd name="connsiteX2" fmla="*/ 9919960 w 9919960"/>
                <a:gd name="connsiteY2" fmla="*/ 4959980 h 9919960"/>
                <a:gd name="connsiteX3" fmla="*/ 4959980 w 9919960"/>
                <a:gd name="connsiteY3" fmla="*/ 9919960 h 9919960"/>
                <a:gd name="connsiteX4" fmla="*/ 0 w 9919960"/>
                <a:gd name="connsiteY4" fmla="*/ 4959980 h 9919960"/>
                <a:gd name="connsiteX0" fmla="*/ 882284 w 5163444"/>
                <a:gd name="connsiteY0" fmla="*/ 5611289 h 9928474"/>
                <a:gd name="connsiteX1" fmla="*/ 203464 w 5163444"/>
                <a:gd name="connsiteY1" fmla="*/ 3609 h 9928474"/>
                <a:gd name="connsiteX2" fmla="*/ 5163444 w 5163444"/>
                <a:gd name="connsiteY2" fmla="*/ 4963589 h 9928474"/>
                <a:gd name="connsiteX3" fmla="*/ 203464 w 5163444"/>
                <a:gd name="connsiteY3" fmla="*/ 9923569 h 9928474"/>
                <a:gd name="connsiteX4" fmla="*/ 882284 w 5163444"/>
                <a:gd name="connsiteY4" fmla="*/ 5611289 h 9928474"/>
                <a:gd name="connsiteX0" fmla="*/ 911371 w 5192531"/>
                <a:gd name="connsiteY0" fmla="*/ 5611289 h 8139270"/>
                <a:gd name="connsiteX1" fmla="*/ 232551 w 5192531"/>
                <a:gd name="connsiteY1" fmla="*/ 3609 h 8139270"/>
                <a:gd name="connsiteX2" fmla="*/ 5192531 w 5192531"/>
                <a:gd name="connsiteY2" fmla="*/ 4963589 h 8139270"/>
                <a:gd name="connsiteX3" fmla="*/ 1794651 w 5192531"/>
                <a:gd name="connsiteY3" fmla="*/ 8132869 h 8139270"/>
                <a:gd name="connsiteX4" fmla="*/ 911371 w 5192531"/>
                <a:gd name="connsiteY4" fmla="*/ 5611289 h 8139270"/>
                <a:gd name="connsiteX0" fmla="*/ 88977 w 4370137"/>
                <a:gd name="connsiteY0" fmla="*/ 4130808 h 6657825"/>
                <a:gd name="connsiteX1" fmla="*/ 515057 w 4370137"/>
                <a:gd name="connsiteY1" fmla="*/ 9028 h 6657825"/>
                <a:gd name="connsiteX2" fmla="*/ 4370137 w 4370137"/>
                <a:gd name="connsiteY2" fmla="*/ 3483108 h 6657825"/>
                <a:gd name="connsiteX3" fmla="*/ 972257 w 4370137"/>
                <a:gd name="connsiteY3" fmla="*/ 6652388 h 6657825"/>
                <a:gd name="connsiteX4" fmla="*/ 88977 w 4370137"/>
                <a:gd name="connsiteY4" fmla="*/ 4130808 h 6657825"/>
                <a:gd name="connsiteX0" fmla="*/ 2631 w 4283791"/>
                <a:gd name="connsiteY0" fmla="*/ 3390904 h 5917532"/>
                <a:gd name="connsiteX1" fmla="*/ 1057361 w 4283791"/>
                <a:gd name="connsiteY1" fmla="*/ 27312 h 5917532"/>
                <a:gd name="connsiteX2" fmla="*/ 4283791 w 4283791"/>
                <a:gd name="connsiteY2" fmla="*/ 2743204 h 5917532"/>
                <a:gd name="connsiteX3" fmla="*/ 885911 w 4283791"/>
                <a:gd name="connsiteY3" fmla="*/ 5912484 h 5917532"/>
                <a:gd name="connsiteX4" fmla="*/ 2631 w 4283791"/>
                <a:gd name="connsiteY4" fmla="*/ 3390904 h 5917532"/>
                <a:gd name="connsiteX0" fmla="*/ 11598 w 4292758"/>
                <a:gd name="connsiteY0" fmla="*/ 3390904 h 5917532"/>
                <a:gd name="connsiteX1" fmla="*/ 1313978 w 4292758"/>
                <a:gd name="connsiteY1" fmla="*/ 27312 h 5917532"/>
                <a:gd name="connsiteX2" fmla="*/ 4292758 w 4292758"/>
                <a:gd name="connsiteY2" fmla="*/ 2743204 h 5917532"/>
                <a:gd name="connsiteX3" fmla="*/ 894878 w 4292758"/>
                <a:gd name="connsiteY3" fmla="*/ 5912484 h 5917532"/>
                <a:gd name="connsiteX4" fmla="*/ 11598 w 4292758"/>
                <a:gd name="connsiteY4" fmla="*/ 3390904 h 5917532"/>
                <a:gd name="connsiteX0" fmla="*/ 13582 w 4618592"/>
                <a:gd name="connsiteY0" fmla="*/ 3363594 h 5890408"/>
                <a:gd name="connsiteX1" fmla="*/ 1315962 w 4618592"/>
                <a:gd name="connsiteY1" fmla="*/ 2 h 5890408"/>
                <a:gd name="connsiteX2" fmla="*/ 4618592 w 4618592"/>
                <a:gd name="connsiteY2" fmla="*/ 3374320 h 5890408"/>
                <a:gd name="connsiteX3" fmla="*/ 896862 w 4618592"/>
                <a:gd name="connsiteY3" fmla="*/ 5885174 h 5890408"/>
                <a:gd name="connsiteX4" fmla="*/ 13582 w 4618592"/>
                <a:gd name="connsiteY4" fmla="*/ 3363594 h 5890408"/>
                <a:gd name="connsiteX0" fmla="*/ 50281 w 4655291"/>
                <a:gd name="connsiteY0" fmla="*/ 3383544 h 5910358"/>
                <a:gd name="connsiteX1" fmla="*/ 2000361 w 4655291"/>
                <a:gd name="connsiteY1" fmla="*/ 0 h 5910358"/>
                <a:gd name="connsiteX2" fmla="*/ 4655291 w 4655291"/>
                <a:gd name="connsiteY2" fmla="*/ 3394270 h 5910358"/>
                <a:gd name="connsiteX3" fmla="*/ 933561 w 4655291"/>
                <a:gd name="connsiteY3" fmla="*/ 5905124 h 5910358"/>
                <a:gd name="connsiteX4" fmla="*/ 50281 w 4655291"/>
                <a:gd name="connsiteY4" fmla="*/ 3383544 h 5910358"/>
                <a:gd name="connsiteX0" fmla="*/ 2564 w 4607574"/>
                <a:gd name="connsiteY0" fmla="*/ 3383545 h 6842887"/>
                <a:gd name="connsiteX1" fmla="*/ 1952644 w 4607574"/>
                <a:gd name="connsiteY1" fmla="*/ 1 h 6842887"/>
                <a:gd name="connsiteX2" fmla="*/ 4607574 w 4607574"/>
                <a:gd name="connsiteY2" fmla="*/ 3394271 h 6842887"/>
                <a:gd name="connsiteX3" fmla="*/ 2352694 w 4607574"/>
                <a:gd name="connsiteY3" fmla="*/ 6842884 h 6842887"/>
                <a:gd name="connsiteX4" fmla="*/ 2564 w 4607574"/>
                <a:gd name="connsiteY4" fmla="*/ 3383545 h 6842887"/>
                <a:gd name="connsiteX0" fmla="*/ 3747 w 4113457"/>
                <a:gd name="connsiteY0" fmla="*/ 3403498 h 6842885"/>
                <a:gd name="connsiteX1" fmla="*/ 1458527 w 4113457"/>
                <a:gd name="connsiteY1" fmla="*/ 2 h 6842885"/>
                <a:gd name="connsiteX2" fmla="*/ 4113457 w 4113457"/>
                <a:gd name="connsiteY2" fmla="*/ 3394272 h 6842885"/>
                <a:gd name="connsiteX3" fmla="*/ 1858577 w 4113457"/>
                <a:gd name="connsiteY3" fmla="*/ 6842885 h 6842885"/>
                <a:gd name="connsiteX4" fmla="*/ 3747 w 4113457"/>
                <a:gd name="connsiteY4" fmla="*/ 3403498 h 684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3457" h="6842885">
                  <a:moveTo>
                    <a:pt x="3747" y="3403498"/>
                  </a:moveTo>
                  <a:cubicBezTo>
                    <a:pt x="-62928" y="2263018"/>
                    <a:pt x="773575" y="1540"/>
                    <a:pt x="1458527" y="2"/>
                  </a:cubicBezTo>
                  <a:cubicBezTo>
                    <a:pt x="2143479" y="-1536"/>
                    <a:pt x="4113457" y="654951"/>
                    <a:pt x="4113457" y="3394272"/>
                  </a:cubicBezTo>
                  <a:cubicBezTo>
                    <a:pt x="4113457" y="6133593"/>
                    <a:pt x="2543529" y="6841347"/>
                    <a:pt x="1858577" y="6842885"/>
                  </a:cubicBezTo>
                  <a:cubicBezTo>
                    <a:pt x="1173625" y="6844423"/>
                    <a:pt x="70422" y="4543979"/>
                    <a:pt x="3747" y="34034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E21640-9290-218D-98A7-FF88D49A07FE}"/>
                </a:ext>
              </a:extLst>
            </p:cNvPr>
            <p:cNvSpPr/>
            <p:nvPr/>
          </p:nvSpPr>
          <p:spPr>
            <a:xfrm>
              <a:off x="-1525" y="0"/>
              <a:ext cx="252000" cy="6857999"/>
            </a:xfrm>
            <a:prstGeom prst="rect">
              <a:avLst/>
            </a:prstGeom>
            <a:solidFill>
              <a:srgbClr val="C737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278193-0016-2311-8A02-66407992C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19" y="1953483"/>
            <a:ext cx="3438906" cy="2951035"/>
          </a:xfrm>
        </p:spPr>
        <p:txBody>
          <a:bodyPr anchor="t"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Primary Schools School Colour R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fun event where you get covered in 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coloured powder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Imagine running through a rainbow!</a:t>
            </a:r>
            <a:endParaRPr lang="en-GB" dirty="0">
              <a:latin typeface="+mj-lt"/>
            </a:endParaRP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B841ADCA-C47E-3097-0DDE-A17EB02970C3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C90E7681-C082-A21E-A88E-121C225C7B2B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C01CC1-B3CC-89A5-10C5-F03C6EDC944C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E7A60-90CB-F161-E87A-F93AAC88780B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0A7B-DCAD-A308-3BAA-A49CBB0EE28E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72935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FDECE3BA-986D-2BBC-EF19-0F14F4FE9D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7675" y="1989137"/>
            <a:ext cx="4638675" cy="2879726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Colour 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take place right here at your school!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on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 </a:t>
            </a:r>
          </a:p>
          <a:p>
            <a:pPr marL="0" indent="0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turn your school grounds into a colourful wonderland!</a:t>
            </a:r>
          </a:p>
          <a:p>
            <a:pPr marL="0" indent="0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C9842-810E-D08C-E6E1-6812AD6F3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61" r="38711" b="-3057"/>
          <a:stretch/>
        </p:blipFill>
        <p:spPr>
          <a:xfrm>
            <a:off x="4765040" y="-207047"/>
            <a:ext cx="7587877" cy="746762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DFF6E6F3-5EBF-0E5B-DEBF-8175FC79B453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B3D02454-7ADD-5C60-939F-624C655C11BE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395B8A-ADB3-FC08-2495-3B0288A2508D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D8761-554A-82FB-1947-60AB32E41827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D3EF37-750B-17B6-A419-9BBD755E21FA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F6C04-EFAE-4A1A-09EB-6B119AD4FDF9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55824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shirt with green and yellow paint on his shirt&#10;&#10;Description automatically generated">
            <a:extLst>
              <a:ext uri="{FF2B5EF4-FFF2-40B4-BE49-F238E27FC236}">
                <a16:creationId xmlns:a16="http://schemas.microsoft.com/office/drawing/2014/main" id="{E7FBEBDB-EA98-5A08-8B08-2AEFBA93D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702485-CC90-9CA5-B4F4-08D41E207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3995555"/>
            <a:ext cx="10172701" cy="2213936"/>
          </a:xfrm>
        </p:spPr>
        <p:txBody>
          <a:bodyPr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Ask your family and friends to help you by sponsoring your school’s Colour Run.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Put on clothes that you don't mind getting colourful and messy.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If you have sunglasses, wear them for a cool and colourful style.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Let's have fun together! </a:t>
            </a:r>
          </a:p>
          <a:p>
            <a:endParaRPr lang="en-GB" dirty="0"/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84866BEC-9D91-AE38-DF52-2C72E9C1C7AE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3FC5DB10-3DB7-C2D9-297B-A32259E2330A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AD82A6-C905-6955-4F2F-910AE16AA32A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926F9B-C9B2-A116-0DE8-B452DAABCB55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6D1B75-5301-7C8A-5F7C-8A7D52FE44F7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532931-AB21-4858-2625-1522B416D253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5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DE0CB7-7A77-E2E8-AE3D-52B657AE4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9" r="20512" b="2"/>
          <a:stretch/>
        </p:blipFill>
        <p:spPr>
          <a:xfrm>
            <a:off x="339221" y="0"/>
            <a:ext cx="4317456" cy="3640423"/>
          </a:xfrm>
          <a:custGeom>
            <a:avLst/>
            <a:gdLst/>
            <a:ahLst/>
            <a:cxnLst/>
            <a:rect l="l" t="t" r="r" b="b"/>
            <a:pathLst>
              <a:path w="4317456" h="3640433">
                <a:moveTo>
                  <a:pt x="590312" y="0"/>
                </a:moveTo>
                <a:lnTo>
                  <a:pt x="3727144" y="0"/>
                </a:lnTo>
                <a:lnTo>
                  <a:pt x="3756657" y="30226"/>
                </a:lnTo>
                <a:cubicBezTo>
                  <a:pt x="4105091" y="413588"/>
                  <a:pt x="4317456" y="922847"/>
                  <a:pt x="4317456" y="1481705"/>
                </a:cubicBezTo>
                <a:cubicBezTo>
                  <a:pt x="4317456" y="2673937"/>
                  <a:pt x="3350960" y="3640433"/>
                  <a:pt x="2158728" y="3640433"/>
                </a:cubicBezTo>
                <a:cubicBezTo>
                  <a:pt x="966497" y="3640433"/>
                  <a:pt x="0" y="2673937"/>
                  <a:pt x="0" y="1481705"/>
                </a:cubicBezTo>
                <a:cubicBezTo>
                  <a:pt x="0" y="922847"/>
                  <a:pt x="212365" y="413588"/>
                  <a:pt x="560799" y="3022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36E7E-8C55-FDF2-34FE-2EC4985F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518" y="1518879"/>
            <a:ext cx="5059131" cy="4741797"/>
          </a:xfrm>
        </p:spPr>
        <p:txBody>
          <a:bodyPr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child receives a sticker and certificate for taking part.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Hit the £5 target for a special wristband.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 the £10 target to also receive a trendy yoyo!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Schools with the highest funds raised will win a trophy.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 with the highest amount in the school will win a  trophy.</a:t>
            </a:r>
          </a:p>
          <a:p>
            <a:pPr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9159F-E5BF-BEC7-13AC-26DFCEDD4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0" r="-4" b="-4"/>
          <a:stretch/>
        </p:blipFill>
        <p:spPr>
          <a:xfrm>
            <a:off x="575723" y="3940684"/>
            <a:ext cx="2630315" cy="236779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0CE11-F080-40CB-FE6B-6EE26DD2D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" b="-8"/>
          <a:stretch/>
        </p:blipFill>
        <p:spPr>
          <a:xfrm>
            <a:off x="3901478" y="3089963"/>
            <a:ext cx="2367798" cy="2367798"/>
          </a:xfrm>
          <a:custGeom>
            <a:avLst/>
            <a:gdLst/>
            <a:ahLst/>
            <a:cxnLst/>
            <a:rect l="l" t="t" r="r" b="b"/>
            <a:pathLst>
              <a:path w="2367798" h="2367798">
                <a:moveTo>
                  <a:pt x="1183899" y="0"/>
                </a:moveTo>
                <a:cubicBezTo>
                  <a:pt x="1837748" y="0"/>
                  <a:pt x="2367798" y="530050"/>
                  <a:pt x="2367798" y="1183899"/>
                </a:cubicBezTo>
                <a:cubicBezTo>
                  <a:pt x="2367798" y="1837748"/>
                  <a:pt x="1837748" y="2367798"/>
                  <a:pt x="1183899" y="2367798"/>
                </a:cubicBezTo>
                <a:cubicBezTo>
                  <a:pt x="530050" y="2367798"/>
                  <a:pt x="0" y="1837748"/>
                  <a:pt x="0" y="1183899"/>
                </a:cubicBezTo>
                <a:cubicBezTo>
                  <a:pt x="0" y="530050"/>
                  <a:pt x="530050" y="0"/>
                  <a:pt x="1183899" y="0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FD9BFC-A7D5-48FB-DBBE-831277762F95}"/>
              </a:ext>
            </a:extLst>
          </p:cNvPr>
          <p:cNvSpPr/>
          <p:nvPr/>
        </p:nvSpPr>
        <p:spPr>
          <a:xfrm>
            <a:off x="7170339" y="454553"/>
            <a:ext cx="355962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0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Win rewards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598818D6-7EF5-CC8F-F5BF-35932B125BC1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FCF02E5F-731A-DA4B-7A1D-28C10CAD9CD3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1EC4BD-6EE1-DA28-A89E-DFF18F856E95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8CE826-A34C-56AE-5334-4241128D1424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FD9C7F-7EDC-F026-5EBD-2E881654783E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05D10C-B386-4B21-2B83-D6E1E1CE749B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94140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23DC2F-C55B-77CA-4AE1-68CEEBD53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2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331C8-1A8B-9792-43F6-82D6264E5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925" y="1981200"/>
            <a:ext cx="6480677" cy="2895600"/>
          </a:xfrm>
        </p:spPr>
        <p:txBody>
          <a:bodyPr>
            <a:noAutofit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a fantastic event to help others.</a:t>
            </a:r>
          </a:p>
          <a:p>
            <a:pPr marL="0" indent="0" algn="ctr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stop holiday hunger.</a:t>
            </a:r>
          </a:p>
          <a:p>
            <a:pPr marL="0" indent="0" algn="ctr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schools already making a difference. 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5841D391-5A4C-0958-66CE-18C66E805438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3D3479FB-4AC6-54AC-D69E-4B0FE031D959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AEF95-12BE-405A-420E-4B79B80C5E91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3B27AE-EC71-34A9-1401-AD8652AD21BD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FE9E82-31C3-3708-0E94-7E70A3B313C5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0A97E1-A2AF-3DAF-E298-990373AEC25E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81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</TotalTime>
  <Words>263</Words>
  <Application>Microsoft Office PowerPoint</Application>
  <PresentationFormat>Widescreen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Primary Schools Colour Run 2024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</dc:title>
  <dc:creator>Yasmin Sultana</dc:creator>
  <cp:lastModifiedBy>Greg Withnail</cp:lastModifiedBy>
  <cp:revision>13</cp:revision>
  <dcterms:created xsi:type="dcterms:W3CDTF">2024-01-14T10:01:12Z</dcterms:created>
  <dcterms:modified xsi:type="dcterms:W3CDTF">2026-05-26T12:08:09Z</dcterms:modified>
</cp:coreProperties>
</file>