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3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50" d="100"/>
          <a:sy n="50" d="100"/>
        </p:scale>
        <p:origin x="1986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6F4B1-23F1-46CF-B96F-55FFCD81FC1E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BEE7D-B3F7-4AC8-B434-74620B428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30450-633C-C24E-0FF4-4E1DD40D9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54095-2290-4D7C-92E9-A0C133E57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5F8A5-C4A9-2CE8-74E8-06E60EBD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56BEE-833B-D1CD-0CCE-943F26CD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BB81A-673D-CF59-DF1D-379E30EE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48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3BBA-F1FC-9DC8-23B2-0F86C0C0E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B0CB6-8BA9-2471-EEF3-0D2E8C775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A8379-9246-A298-4B70-DD640B291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4EC5E-684B-5230-6743-7DD15998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D386B-C89E-8BD6-2FB1-625C52D4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84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F9F4E-66A9-B241-2DBA-D78AB2B11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E23BB-A4AD-D05D-73CA-FA55D7630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C5B7A-3B46-101C-4678-42B44F01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B5F5B-C8CD-A530-B9EC-F02FB6557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741C3-BC61-73E7-4A86-9459A772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89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E658-11EB-2C34-A531-44DDD287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F317B-B0A3-F3C0-4C98-3DE6B52AE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4798A-7F8A-2692-1556-1593A318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BACB-4A8D-08F6-03B0-F322CEF6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6AFF1-64BC-4F2D-4095-CC870CA9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36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C5AF-DA8E-B764-C87D-299781D6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0936B-0636-488C-72DA-B95C4CF2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4567F-7BF9-7972-47C0-A75C9D45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6CC55-3C7E-C575-82C0-23E70311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37EA5-3C0D-FD96-90F0-200EBC6F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29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D1B0-6A17-0953-5EE1-961FCD801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904D0-F068-7366-BCC5-CF2BF9F2E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CD0D0-5293-C119-4A25-5846F5DC6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F994C-5E42-D30F-5677-8406DD66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FBD9B-5755-685A-6A01-7728A04E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8D2C7-F76D-F744-0BD0-4811E9F7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9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61F6-E177-3399-1A88-F6F4BEAB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30CC-03F8-04F0-259A-7D0CEC2F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CF48A-7BDF-0FB5-341C-A52A072EF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4969A4-8C48-AD6B-FA3F-D649B75F9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1BB13-B847-ED13-2FB3-ED0D0ACA9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9ABF5A-B260-7953-5AD8-E59ECD47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AD38A6-14D5-D12D-A0B1-F6BA7345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7CA473-EB1A-E2C6-1B25-97B273ADB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3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7098-605B-A653-39F7-C06AEA7C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6622A-B1FE-30AA-803E-3265F2D7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53167A-33DB-D802-76A9-C3A20530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5E0FF-7B42-4CA3-0C85-4E239B8F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10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DCA81-C341-E247-A3E5-2F0A2C9E7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B4949-FEB3-95D9-6EBE-9A212445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88169-7823-6EA9-E6F3-0F4042CD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36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C86C-E4AA-0E9D-FBF2-BF59F517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C4D5E-0DBB-5961-088D-0B25D10B0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CB88F-643A-3B33-0ED1-F2CBE054F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CB60F-EB10-87CC-0AFA-FFCB2BC4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E0216-1D54-8A11-E357-C0993814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34E24-FA7C-DE56-C089-07762167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69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575F-F5B6-4E96-0297-0FB31C0E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90FA3-A9CA-291C-ACB7-3BBA22610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9F0E1-D1C6-D1D9-FC29-4A8A1AF43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4E34F-41D3-B3DF-52EB-BAA43DA2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D3905-6DD2-11C6-5189-0158E0B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70B51-5CD2-5E64-25E6-8C8ED87C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14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99B8B2-827D-C2D4-2E8D-22D28E48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0615-A9AD-CD87-705A-EC8C4B959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AFDD-537D-592B-4667-A6FD20A31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91AB3A-77A5-4DAD-85D6-3A9B4AF630AB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54500-642A-6769-E157-F42A9987C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F873F-20ED-53EC-F0F7-D278EEE84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64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group of people with colorful powder&#10;&#10;Description automatically generated">
            <a:extLst>
              <a:ext uri="{FF2B5EF4-FFF2-40B4-BE49-F238E27FC236}">
                <a16:creationId xmlns:a16="http://schemas.microsoft.com/office/drawing/2014/main" id="{1317F84A-5A5A-5BA8-F11A-CDE7279630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6" name="Circle: Hollow 5">
            <a:extLst>
              <a:ext uri="{FF2B5EF4-FFF2-40B4-BE49-F238E27FC236}">
                <a16:creationId xmlns:a16="http://schemas.microsoft.com/office/drawing/2014/main" id="{D424CBB7-A942-36E9-99CC-914432A5B14E}"/>
              </a:ext>
            </a:extLst>
          </p:cNvPr>
          <p:cNvSpPr/>
          <p:nvPr/>
        </p:nvSpPr>
        <p:spPr>
          <a:xfrm>
            <a:off x="4301913" y="-36807802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C17152C5-01DA-68F2-BC0E-FDC878387F05}"/>
              </a:ext>
            </a:extLst>
          </p:cNvPr>
          <p:cNvSpPr/>
          <p:nvPr/>
        </p:nvSpPr>
        <p:spPr>
          <a:xfrm>
            <a:off x="2614202" y="25730087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2" name="Picture 21" descr="A collage of people with paint on their faces&#10;&#10;Description automatically generated">
            <a:extLst>
              <a:ext uri="{FF2B5EF4-FFF2-40B4-BE49-F238E27FC236}">
                <a16:creationId xmlns:a16="http://schemas.microsoft.com/office/drawing/2014/main" id="{DC7941C9-00B4-D6CA-D424-7772C38C1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" y="674235"/>
            <a:ext cx="5369741" cy="5753294"/>
          </a:xfrm>
          <a:prstGeom prst="rect">
            <a:avLst/>
          </a:prstGeom>
        </p:spPr>
      </p:pic>
      <p:pic>
        <p:nvPicPr>
          <p:cNvPr id="28" name="Picture 27" descr="A white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C049250-9670-3074-14C9-40C4A2F25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6" y="0"/>
            <a:ext cx="6096000" cy="6858000"/>
          </a:xfrm>
          <a:prstGeom prst="rect">
            <a:avLst/>
          </a:prstGeom>
        </p:spPr>
      </p:pic>
      <p:pic>
        <p:nvPicPr>
          <p:cNvPr id="32" name="Picture 31" descr="A logo with a light in the middle&#10;&#10;Description automatically generated">
            <a:extLst>
              <a:ext uri="{FF2B5EF4-FFF2-40B4-BE49-F238E27FC236}">
                <a16:creationId xmlns:a16="http://schemas.microsoft.com/office/drawing/2014/main" id="{E4E93CD2-2407-73C2-7FD3-19EFCB4D0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04" y="582602"/>
            <a:ext cx="2919648" cy="1141967"/>
          </a:xfrm>
          <a:prstGeom prst="rect">
            <a:avLst/>
          </a:prstGeom>
        </p:spPr>
      </p:pic>
      <p:pic>
        <p:nvPicPr>
          <p:cNvPr id="34" name="Picture 33" descr="A black and yellow text&#10;&#10;Description automatically generated">
            <a:extLst>
              <a:ext uri="{FF2B5EF4-FFF2-40B4-BE49-F238E27FC236}">
                <a16:creationId xmlns:a16="http://schemas.microsoft.com/office/drawing/2014/main" id="{8709B131-2241-E6BE-A32C-9EC2D3411D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250" y="5842733"/>
            <a:ext cx="1079452" cy="712800"/>
          </a:xfrm>
          <a:prstGeom prst="rect">
            <a:avLst/>
          </a:prstGeom>
        </p:spPr>
      </p:pic>
      <p:pic>
        <p:nvPicPr>
          <p:cNvPr id="39" name="Picture 38" descr="A group of purple squares&#10;&#10;Description automatically generated">
            <a:extLst>
              <a:ext uri="{FF2B5EF4-FFF2-40B4-BE49-F238E27FC236}">
                <a16:creationId xmlns:a16="http://schemas.microsoft.com/office/drawing/2014/main" id="{62EC4B6C-74CC-8AC4-D646-9CBD3B9210D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t="26770" r="4026" b="26258"/>
          <a:stretch/>
        </p:blipFill>
        <p:spPr>
          <a:xfrm>
            <a:off x="8765172" y="5843533"/>
            <a:ext cx="1636645" cy="71120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58CE3BB-B450-3AC0-4217-7DBCDDE084B6}"/>
              </a:ext>
            </a:extLst>
          </p:cNvPr>
          <p:cNvSpPr/>
          <p:nvPr/>
        </p:nvSpPr>
        <p:spPr>
          <a:xfrm>
            <a:off x="-1525" y="0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33F8D45-B3D4-B20D-0EBD-CA9160D0C398}"/>
              </a:ext>
            </a:extLst>
          </p:cNvPr>
          <p:cNvSpPr/>
          <p:nvPr/>
        </p:nvSpPr>
        <p:spPr>
          <a:xfrm>
            <a:off x="11959168" y="1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F1BBD22-1006-655D-9543-CCBB4AA2C889}"/>
              </a:ext>
            </a:extLst>
          </p:cNvPr>
          <p:cNvSpPr/>
          <p:nvPr/>
        </p:nvSpPr>
        <p:spPr>
          <a:xfrm>
            <a:off x="0" y="1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A673970-4E37-9F28-05BD-79FDE19615DD}"/>
              </a:ext>
            </a:extLst>
          </p:cNvPr>
          <p:cNvSpPr/>
          <p:nvPr/>
        </p:nvSpPr>
        <p:spPr>
          <a:xfrm>
            <a:off x="-1525" y="6608734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FC8A6-1988-723E-AE6D-AD5A6157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432" y="2601837"/>
            <a:ext cx="5189391" cy="2206029"/>
          </a:xfrm>
        </p:spPr>
        <p:txBody>
          <a:bodyPr anchor="b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GB" sz="5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 OUR</a:t>
            </a:r>
            <a:br>
              <a:rPr lang="en-GB" sz="5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SCHOOLS</a:t>
            </a:r>
            <a:br>
              <a:rPr lang="en-GB" sz="5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 RUN</a:t>
            </a:r>
            <a:endParaRPr lang="en-GB" sz="5000" dirty="0"/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390169F1-7765-68A2-3782-9C01D1861837}"/>
              </a:ext>
            </a:extLst>
          </p:cNvPr>
          <p:cNvSpPr txBox="1">
            <a:spLocks/>
          </p:cNvSpPr>
          <p:nvPr/>
        </p:nvSpPr>
        <p:spPr>
          <a:xfrm>
            <a:off x="7082211" y="6229225"/>
            <a:ext cx="1455047" cy="2350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GB" sz="15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SPONSORED BY: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9440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ED9348-BEE8-4AE9-A617-873EC76C8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823CA89-A5E3-CBE4-60FE-B904AD61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96D94-4DAE-5377-126D-BF101F6D8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85" y="493739"/>
            <a:ext cx="4649406" cy="1956841"/>
          </a:xfrm>
        </p:spPr>
        <p:txBody>
          <a:bodyPr anchor="b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Aft>
                <a:spcPts val="800"/>
              </a:spcAft>
            </a:pPr>
            <a:r>
              <a:rPr lang="en-GB" sz="5000" b="1" kern="100" dirty="0">
                <a:ln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 part of the Primary Schools Colour Run! 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791D304B-5993-59A2-D19E-446DA09A7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6EA76-88C0-37C6-5CCF-103D66E3B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30049"/>
            <a:ext cx="4208145" cy="3165113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en-GB" dirty="0"/>
              <a:t>Join a fantastic event teaching kids to help others.</a:t>
            </a:r>
          </a:p>
          <a:p>
            <a:pPr>
              <a:spcAft>
                <a:spcPts val="800"/>
              </a:spcAft>
            </a:pPr>
            <a:r>
              <a:rPr lang="en-GB" dirty="0"/>
              <a:t>Help alleviate holiday hunger.</a:t>
            </a:r>
          </a:p>
          <a:p>
            <a:pPr>
              <a:spcAft>
                <a:spcPts val="800"/>
              </a:spcAft>
            </a:pPr>
            <a:r>
              <a:rPr lang="en-GB" dirty="0"/>
              <a:t>Join schools already making a difference.</a:t>
            </a:r>
          </a:p>
        </p:txBody>
      </p:sp>
      <p:pic>
        <p:nvPicPr>
          <p:cNvPr id="5" name="Picture 4" descr="Hands painted with different colours raised up">
            <a:extLst>
              <a:ext uri="{FF2B5EF4-FFF2-40B4-BE49-F238E27FC236}">
                <a16:creationId xmlns:a16="http://schemas.microsoft.com/office/drawing/2014/main" id="{0C885A00-FB9D-B5B8-52D3-60E299440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9" t="34119" r="44253"/>
          <a:stretch/>
        </p:blipFill>
        <p:spPr>
          <a:xfrm>
            <a:off x="5311702" y="-2734"/>
            <a:ext cx="6880298" cy="660873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Circle: Hollow 3">
            <a:extLst>
              <a:ext uri="{FF2B5EF4-FFF2-40B4-BE49-F238E27FC236}">
                <a16:creationId xmlns:a16="http://schemas.microsoft.com/office/drawing/2014/main" id="{F2632781-767A-A002-54FE-0091A0D25D68}"/>
              </a:ext>
            </a:extLst>
          </p:cNvPr>
          <p:cNvSpPr/>
          <p:nvPr/>
        </p:nvSpPr>
        <p:spPr>
          <a:xfrm>
            <a:off x="4301913" y="-36807802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ED784B41-E5C0-EFE1-4B2E-BEAC3EA165A4}"/>
              </a:ext>
            </a:extLst>
          </p:cNvPr>
          <p:cNvSpPr/>
          <p:nvPr/>
        </p:nvSpPr>
        <p:spPr>
          <a:xfrm>
            <a:off x="2614202" y="25730087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B000E-9E76-F36E-5071-98D8B3AF6525}"/>
              </a:ext>
            </a:extLst>
          </p:cNvPr>
          <p:cNvSpPr/>
          <p:nvPr/>
        </p:nvSpPr>
        <p:spPr>
          <a:xfrm>
            <a:off x="-1525" y="0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E4C85A-F91E-4CB6-04F5-48608C950E4A}"/>
              </a:ext>
            </a:extLst>
          </p:cNvPr>
          <p:cNvSpPr/>
          <p:nvPr/>
        </p:nvSpPr>
        <p:spPr>
          <a:xfrm>
            <a:off x="11959168" y="1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ADB8D-63F4-7BB4-A38F-447E063E8F03}"/>
              </a:ext>
            </a:extLst>
          </p:cNvPr>
          <p:cNvSpPr/>
          <p:nvPr/>
        </p:nvSpPr>
        <p:spPr>
          <a:xfrm>
            <a:off x="0" y="1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97864A-EB17-9CF2-2841-2A881139FDD2}"/>
              </a:ext>
            </a:extLst>
          </p:cNvPr>
          <p:cNvSpPr/>
          <p:nvPr/>
        </p:nvSpPr>
        <p:spPr>
          <a:xfrm>
            <a:off x="-1525" y="6608734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779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6178E-DDCE-5C00-E62B-326811D53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34" r="2" b="1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B51E6F-EFB9-F010-F1AD-DE26C36A73DA}"/>
              </a:ext>
            </a:extLst>
          </p:cNvPr>
          <p:cNvSpPr/>
          <p:nvPr/>
        </p:nvSpPr>
        <p:spPr>
          <a:xfrm>
            <a:off x="4800600" y="-1905000"/>
            <a:ext cx="7409042" cy="10629900"/>
          </a:xfrm>
          <a:prstGeom prst="rect">
            <a:avLst/>
          </a:prstGeom>
          <a:solidFill>
            <a:schemeClr val="bg1"/>
          </a:solidFill>
          <a:effectLst>
            <a:softEdge rad="1270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49678-B72D-53C8-A1EA-438BB094A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0" y="2177026"/>
            <a:ext cx="5531609" cy="3742762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Schools Colour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Run will take place right at your school! </a:t>
            </a:r>
          </a:p>
          <a:p>
            <a:pPr>
              <a:spcAft>
                <a:spcPts val="800"/>
              </a:spcAft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choose the time, date, and duration of the run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during our </a:t>
            </a:r>
            <a:r>
              <a:rPr lang="en-GB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Fortnight of Action 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Monday 3</a:t>
            </a:r>
            <a:r>
              <a:rPr lang="en-GB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June to Friday 14</a:t>
            </a:r>
            <a:r>
              <a:rPr lang="en-GB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June.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Pupils come dressed in old clothes.</a:t>
            </a:r>
          </a:p>
          <a:p>
            <a:pPr>
              <a:spcAft>
                <a:spcPts val="800"/>
              </a:spcAft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supply everything you need for the event.</a:t>
            </a:r>
          </a:p>
          <a:p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C23D36-6091-B35F-9964-0F59CDB34E2B}"/>
              </a:ext>
            </a:extLst>
          </p:cNvPr>
          <p:cNvSpPr/>
          <p:nvPr/>
        </p:nvSpPr>
        <p:spPr>
          <a:xfrm>
            <a:off x="6174394" y="340360"/>
            <a:ext cx="553160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000" b="1" kern="1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 Details</a:t>
            </a:r>
          </a:p>
          <a:p>
            <a:pPr algn="ctr"/>
            <a:r>
              <a:rPr lang="en-GB" sz="5000" b="1" kern="1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Logistics</a:t>
            </a:r>
            <a:endParaRPr lang="en-GB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DA1E1FDB-80D4-B0EE-8373-170E567F2159}"/>
              </a:ext>
            </a:extLst>
          </p:cNvPr>
          <p:cNvSpPr/>
          <p:nvPr/>
        </p:nvSpPr>
        <p:spPr>
          <a:xfrm>
            <a:off x="4301913" y="-36807802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00AD0E3B-785B-6664-BC1A-0A69BA7953A6}"/>
              </a:ext>
            </a:extLst>
          </p:cNvPr>
          <p:cNvSpPr/>
          <p:nvPr/>
        </p:nvSpPr>
        <p:spPr>
          <a:xfrm>
            <a:off x="2614202" y="25730087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A16F71-F9A2-05B5-BA26-7BBF95B079F8}"/>
              </a:ext>
            </a:extLst>
          </p:cNvPr>
          <p:cNvSpPr/>
          <p:nvPr/>
        </p:nvSpPr>
        <p:spPr>
          <a:xfrm>
            <a:off x="-1525" y="0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121D79-F338-6DEA-C1D0-D080564F5E01}"/>
              </a:ext>
            </a:extLst>
          </p:cNvPr>
          <p:cNvSpPr/>
          <p:nvPr/>
        </p:nvSpPr>
        <p:spPr>
          <a:xfrm>
            <a:off x="11959168" y="1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AEAA8A-4CB3-BCD8-2C40-AB7E8DB539D2}"/>
              </a:ext>
            </a:extLst>
          </p:cNvPr>
          <p:cNvSpPr/>
          <p:nvPr/>
        </p:nvSpPr>
        <p:spPr>
          <a:xfrm>
            <a:off x="0" y="1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2CAC7-B475-7705-B549-1120C0201B91}"/>
              </a:ext>
            </a:extLst>
          </p:cNvPr>
          <p:cNvSpPr/>
          <p:nvPr/>
        </p:nvSpPr>
        <p:spPr>
          <a:xfrm>
            <a:off x="-1525" y="6608734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9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roup of people sitting around a table with a white sheet of paper&#10;&#10;Description automatically generated">
            <a:extLst>
              <a:ext uri="{FF2B5EF4-FFF2-40B4-BE49-F238E27FC236}">
                <a16:creationId xmlns:a16="http://schemas.microsoft.com/office/drawing/2014/main" id="{8D9563B6-C33D-844F-8B63-CFA17F0F2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63" r="19487" b="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95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78B1E6A5-4AD7-D752-FC7D-76BC6337D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9"/>
          <a:stretch/>
        </p:blipFill>
        <p:spPr bwMode="auto">
          <a:xfrm>
            <a:off x="-1" y="0"/>
            <a:ext cx="7183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D49C1A-9301-484D-F283-DA6442CE0121}"/>
              </a:ext>
            </a:extLst>
          </p:cNvPr>
          <p:cNvSpPr/>
          <p:nvPr/>
        </p:nvSpPr>
        <p:spPr>
          <a:xfrm>
            <a:off x="4800600" y="-1905000"/>
            <a:ext cx="7409042" cy="10629900"/>
          </a:xfrm>
          <a:prstGeom prst="rect">
            <a:avLst/>
          </a:prstGeom>
          <a:solidFill>
            <a:schemeClr val="bg1"/>
          </a:solidFill>
          <a:effectLst>
            <a:softEdge rad="1270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08C599-5DEC-0176-D469-C200BDD84FB5}"/>
              </a:ext>
            </a:extLst>
          </p:cNvPr>
          <p:cNvSpPr/>
          <p:nvPr/>
        </p:nvSpPr>
        <p:spPr>
          <a:xfrm>
            <a:off x="6710460" y="887894"/>
            <a:ext cx="509864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000" b="1" kern="100" cap="none" spc="0" dirty="0">
                <a:ln w="9525">
                  <a:solidFill>
                    <a:schemeClr val="bg1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your school can get </a:t>
            </a:r>
            <a:r>
              <a:rPr lang="en-GB" sz="5000" b="1" kern="100" dirty="0">
                <a:ln w="9525">
                  <a:solidFill>
                    <a:schemeClr val="bg1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5000" b="1" kern="100" cap="none" spc="0" dirty="0">
                <a:ln w="9525">
                  <a:solidFill>
                    <a:schemeClr val="bg1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nvolved</a:t>
            </a:r>
            <a:endParaRPr lang="en-GB" sz="5000" b="1" cap="none" spc="0" dirty="0">
              <a:ln w="9525">
                <a:solidFill>
                  <a:schemeClr val="bg1"/>
                </a:solidFill>
                <a:prstDash val="solid"/>
              </a:ln>
            </a:endParaRP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20F1A2CD-C92B-F748-DAEA-4DF9B579E8E5}"/>
              </a:ext>
            </a:extLst>
          </p:cNvPr>
          <p:cNvSpPr/>
          <p:nvPr/>
        </p:nvSpPr>
        <p:spPr>
          <a:xfrm>
            <a:off x="4301913" y="-36807802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31AD91BF-3C8D-23D9-EA0F-D488799F1C91}"/>
              </a:ext>
            </a:extLst>
          </p:cNvPr>
          <p:cNvSpPr/>
          <p:nvPr/>
        </p:nvSpPr>
        <p:spPr>
          <a:xfrm>
            <a:off x="2614202" y="25730087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B6B47C-11AE-57C0-ABD9-CED979CC5E5F}"/>
              </a:ext>
            </a:extLst>
          </p:cNvPr>
          <p:cNvSpPr/>
          <p:nvPr/>
        </p:nvSpPr>
        <p:spPr>
          <a:xfrm>
            <a:off x="-1525" y="0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45761A-DB66-1FA0-4D18-BBFA5C9AB01D}"/>
              </a:ext>
            </a:extLst>
          </p:cNvPr>
          <p:cNvSpPr/>
          <p:nvPr/>
        </p:nvSpPr>
        <p:spPr>
          <a:xfrm>
            <a:off x="0" y="1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726791-B346-C4A0-27A7-AD1A332C6529}"/>
              </a:ext>
            </a:extLst>
          </p:cNvPr>
          <p:cNvSpPr/>
          <p:nvPr/>
        </p:nvSpPr>
        <p:spPr>
          <a:xfrm>
            <a:off x="9753600" y="2941913"/>
            <a:ext cx="2456042" cy="3916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8EAC9-3B6B-DAE5-52EB-9161F64AB235}"/>
              </a:ext>
            </a:extLst>
          </p:cNvPr>
          <p:cNvSpPr/>
          <p:nvPr/>
        </p:nvSpPr>
        <p:spPr>
          <a:xfrm>
            <a:off x="11959168" y="1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994BB7-A931-A464-FCC5-EA9775645DA7}"/>
              </a:ext>
            </a:extLst>
          </p:cNvPr>
          <p:cNvSpPr/>
          <p:nvPr/>
        </p:nvSpPr>
        <p:spPr>
          <a:xfrm>
            <a:off x="-1525" y="6608734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95873-4003-5544-3B20-2CB1111F068E}"/>
              </a:ext>
            </a:extLst>
          </p:cNvPr>
          <p:cNvSpPr txBox="1"/>
          <p:nvPr/>
        </p:nvSpPr>
        <p:spPr>
          <a:xfrm>
            <a:off x="7096125" y="3241463"/>
            <a:ext cx="43827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Simply sign up your school and book us to come and deliver an assembly to the children.</a:t>
            </a:r>
          </a:p>
        </p:txBody>
      </p:sp>
    </p:spTree>
    <p:extLst>
      <p:ext uri="{BB962C8B-B14F-4D97-AF65-F5344CB8AC3E}">
        <p14:creationId xmlns:p14="http://schemas.microsoft.com/office/powerpoint/2010/main" val="3416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1619F-7E63-159A-980D-4CFD61C78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50" y="2476499"/>
            <a:ext cx="4718913" cy="2607981"/>
          </a:xfrm>
        </p:spPr>
        <p:txBody>
          <a:bodyPr anchor="t">
            <a:noAutofit/>
          </a:bodyPr>
          <a:lstStyle/>
          <a:p>
            <a:pPr marL="0" indent="0" fontAlgn="base">
              <a:spcAft>
                <a:spcPts val="800"/>
              </a:spcAft>
              <a:buNone/>
            </a:pPr>
            <a:r>
              <a:rPr lang="en-GB" kern="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will provide: </a:t>
            </a:r>
          </a:p>
          <a:p>
            <a:pPr fontAlgn="base">
              <a:spcAft>
                <a:spcPts val="800"/>
              </a:spcAft>
            </a:pPr>
            <a:r>
              <a:rPr lang="en-GB" kern="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GB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ponsorship </a:t>
            </a:r>
            <a:r>
              <a:rPr lang="en-GB" kern="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GB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orms for cash </a:t>
            </a:r>
            <a:r>
              <a:rPr lang="en-GB" kern="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GB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ollection.</a:t>
            </a:r>
          </a:p>
          <a:p>
            <a:pPr fontAlgn="base">
              <a:spcAft>
                <a:spcPts val="800"/>
              </a:spcAft>
            </a:pPr>
            <a:r>
              <a:rPr lang="en-GB" kern="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JustGiving</a:t>
            </a:r>
            <a:r>
              <a:rPr lang="en-GB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link for online donations for each school.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Purple text on a white background&#10;&#10;Description automatically generated">
            <a:extLst>
              <a:ext uri="{FF2B5EF4-FFF2-40B4-BE49-F238E27FC236}">
                <a16:creationId xmlns:a16="http://schemas.microsoft.com/office/drawing/2014/main" id="{C4F804A0-1CA1-0D38-CE3D-207F90592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55" b="23325"/>
          <a:stretch/>
        </p:blipFill>
        <p:spPr>
          <a:xfrm rot="21204075">
            <a:off x="7601171" y="4252121"/>
            <a:ext cx="4142232" cy="12443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E75322-528E-BE5C-105F-ACF9272302A7}"/>
              </a:ext>
            </a:extLst>
          </p:cNvPr>
          <p:cNvSpPr/>
          <p:nvPr/>
        </p:nvSpPr>
        <p:spPr>
          <a:xfrm>
            <a:off x="0" y="952245"/>
            <a:ext cx="602681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000" b="1" kern="0" cap="none" spc="0" dirty="0">
                <a:ln w="9525">
                  <a:solidFill>
                    <a:schemeClr val="bg1"/>
                  </a:solidFill>
                  <a:prstDash val="solid"/>
                </a:ln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Fundraising</a:t>
            </a:r>
            <a:endParaRPr lang="en-GB" sz="5000" b="1" cap="none" spc="0" dirty="0">
              <a:ln w="9525">
                <a:solidFill>
                  <a:schemeClr val="bg1"/>
                </a:solidFill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1C1B63FE-87D8-D0E7-98A3-A56EA6141A5C}"/>
              </a:ext>
            </a:extLst>
          </p:cNvPr>
          <p:cNvSpPr/>
          <p:nvPr/>
        </p:nvSpPr>
        <p:spPr>
          <a:xfrm>
            <a:off x="4301913" y="-36807802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226CF553-C189-303C-0B86-A67B1733357C}"/>
              </a:ext>
            </a:extLst>
          </p:cNvPr>
          <p:cNvSpPr/>
          <p:nvPr/>
        </p:nvSpPr>
        <p:spPr>
          <a:xfrm>
            <a:off x="2614202" y="25730087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7F184-79EA-39EF-A9D3-58D72155D5D4}"/>
              </a:ext>
            </a:extLst>
          </p:cNvPr>
          <p:cNvSpPr/>
          <p:nvPr/>
        </p:nvSpPr>
        <p:spPr>
          <a:xfrm>
            <a:off x="-1525" y="0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F99ED-75C6-3B94-DDDF-74F593C871D6}"/>
              </a:ext>
            </a:extLst>
          </p:cNvPr>
          <p:cNvSpPr/>
          <p:nvPr/>
        </p:nvSpPr>
        <p:spPr>
          <a:xfrm>
            <a:off x="11959168" y="1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01450-4F42-68A4-DDC0-B50F484ACF3F}"/>
              </a:ext>
            </a:extLst>
          </p:cNvPr>
          <p:cNvSpPr/>
          <p:nvPr/>
        </p:nvSpPr>
        <p:spPr>
          <a:xfrm>
            <a:off x="0" y="1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7F72E8-37F9-3A45-1B32-BC9C680346A6}"/>
              </a:ext>
            </a:extLst>
          </p:cNvPr>
          <p:cNvSpPr/>
          <p:nvPr/>
        </p:nvSpPr>
        <p:spPr>
          <a:xfrm>
            <a:off x="-1525" y="6608734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AAE61C-F7DA-059A-AB6C-3FEC8889D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7058">
            <a:off x="7758154" y="1575305"/>
            <a:ext cx="3171836" cy="22191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848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213EB3-E495-06BC-F796-F7D3614D4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493" y="2207736"/>
            <a:ext cx="2900761" cy="2442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7B1136-B95B-2686-C601-F0B8FC235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598" y="4408266"/>
            <a:ext cx="2072403" cy="2067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AD1CD1-5769-855F-79F3-7EDBB1053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4215" y="382659"/>
            <a:ext cx="2344953" cy="2116443"/>
          </a:xfrm>
          <a:prstGeom prst="rect">
            <a:avLst/>
          </a:prstGeom>
        </p:spPr>
      </p:pic>
      <p:sp>
        <p:nvSpPr>
          <p:cNvPr id="6" name="Circle: Hollow 5">
            <a:extLst>
              <a:ext uri="{FF2B5EF4-FFF2-40B4-BE49-F238E27FC236}">
                <a16:creationId xmlns:a16="http://schemas.microsoft.com/office/drawing/2014/main" id="{519B1CD3-7258-8E71-D4B1-2FA072FC4543}"/>
              </a:ext>
            </a:extLst>
          </p:cNvPr>
          <p:cNvSpPr/>
          <p:nvPr/>
        </p:nvSpPr>
        <p:spPr>
          <a:xfrm>
            <a:off x="4301913" y="-36807802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8C3B04E8-F9FF-0623-97DB-32FB4A35C0DA}"/>
              </a:ext>
            </a:extLst>
          </p:cNvPr>
          <p:cNvSpPr/>
          <p:nvPr/>
        </p:nvSpPr>
        <p:spPr>
          <a:xfrm>
            <a:off x="2614202" y="25730087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8FE3AA-4901-FBAB-4FBD-B297EB83A951}"/>
              </a:ext>
            </a:extLst>
          </p:cNvPr>
          <p:cNvSpPr/>
          <p:nvPr/>
        </p:nvSpPr>
        <p:spPr>
          <a:xfrm>
            <a:off x="-1525" y="0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77634-C039-28AC-0B10-005EDD9E930C}"/>
              </a:ext>
            </a:extLst>
          </p:cNvPr>
          <p:cNvSpPr/>
          <p:nvPr/>
        </p:nvSpPr>
        <p:spPr>
          <a:xfrm>
            <a:off x="11959168" y="1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7274B1-6D2E-B321-949E-17109D405D47}"/>
              </a:ext>
            </a:extLst>
          </p:cNvPr>
          <p:cNvSpPr/>
          <p:nvPr/>
        </p:nvSpPr>
        <p:spPr>
          <a:xfrm>
            <a:off x="0" y="1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30C69F-DDBB-6CCA-7D07-B175B3BDF3A1}"/>
              </a:ext>
            </a:extLst>
          </p:cNvPr>
          <p:cNvSpPr/>
          <p:nvPr/>
        </p:nvSpPr>
        <p:spPr>
          <a:xfrm>
            <a:off x="-1525" y="6608734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68665A-FD48-0081-5922-B98A537EB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825625"/>
            <a:ext cx="8423614" cy="4351338"/>
          </a:xfrm>
        </p:spPr>
        <p:txBody>
          <a:bodyPr>
            <a:no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We supply all the essentials for an unforgettable day.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Kids can earn exciting rewards for their fundraising efforts.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Every child receives a sticker and certificate for taking part.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Hit a £5 target for a special wristband.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Aim for a £10 target to also receive a trendy yoyo!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Schools with the highest funds raised will win a trophy.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Child with the highest amount in the school will win a  trophy.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EF3BB-701D-1596-FD32-8526308E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681037"/>
            <a:ext cx="10515600" cy="855663"/>
          </a:xfrm>
        </p:spPr>
        <p:txBody>
          <a:bodyPr anchor="b">
            <a:noAutofit/>
          </a:bodyPr>
          <a:lstStyle/>
          <a:p>
            <a:r>
              <a:rPr lang="en-GB" sz="5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Schools Colour Run Guide</a:t>
            </a: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357137882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230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JOIN OUR PRIMARY SCHOOLS COLOUR RUN</vt:lpstr>
      <vt:lpstr>Be a part of the Primary Schools Colour Run! </vt:lpstr>
      <vt:lpstr>PowerPoint Presentation</vt:lpstr>
      <vt:lpstr>PowerPoint Presentation</vt:lpstr>
      <vt:lpstr>PowerPoint Presentation</vt:lpstr>
      <vt:lpstr>Primary Schools Colour Run Guide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your presentations should have this as standard  a. Luton Foodbank logo b. Who you are  c. What is Luton Foodbank</dc:title>
  <dc:creator>Yasmin Sultana</dc:creator>
  <cp:lastModifiedBy>Greg Withnail</cp:lastModifiedBy>
  <cp:revision>10</cp:revision>
  <dcterms:created xsi:type="dcterms:W3CDTF">2024-01-14T10:15:27Z</dcterms:created>
  <dcterms:modified xsi:type="dcterms:W3CDTF">2024-02-07T11:25:14Z</dcterms:modified>
</cp:coreProperties>
</file>