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 id="2147483667" r:id="rId3"/>
  </p:sldMasterIdLst>
  <p:notesMasterIdLst>
    <p:notesMasterId r:id="rId24"/>
  </p:notesMasterIdLst>
  <p:sldIdLst>
    <p:sldId id="256" r:id="rId4"/>
    <p:sldId id="27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D18"/>
    <a:srgbClr val="CA2E18"/>
    <a:srgbClr val="FEFEFE"/>
    <a:srgbClr val="FFFFFF"/>
    <a:srgbClr val="F9AE01"/>
    <a:srgbClr val="635F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p:cViewPr varScale="1">
        <p:scale>
          <a:sx n="128" d="100"/>
          <a:sy n="128" d="100"/>
        </p:scale>
        <p:origin x="1134"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7a8ab9822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7a8ab9822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SLIDES_API174117898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SLIDES_API174117898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7529ef5e8a_0_4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7529ef5e8a_0_4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SLIDES_API174117898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SLIDES_API174117898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SLIDES_API174117898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SLIDES_API174117898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SLIDES_API174117898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SLIDES_API174117898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7529ef5e8a_0_4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7529ef5e8a_0_4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SLIDES_API174117898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SLIDES_API174117898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27529ef5e8a_0_4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27529ef5e8a_0_4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SLIDES_API174117898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SLIDES_API174117898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SLIDES_API174117898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SLIDES_API174117898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SLIDES_API174117898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SLIDES_API174117898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SLIDES_API174117898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SLIDES_API174117898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SLIDES_API174117898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SLIDES_API174117898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SLIDES_API174117898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SLIDES_API174117898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7529ef5e8a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7529ef5e8a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SLIDES_API174117898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SLIDES_API174117898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SLIDES_API174117898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SLIDES_API174117898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56200" y="356025"/>
            <a:ext cx="4731300" cy="175200"/>
          </a:xfrm>
          <a:prstGeom prst="rect">
            <a:avLst/>
          </a:prstGeom>
          <a:solidFill>
            <a:srgbClr val="F9AE0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2" name="Google Shape;12;p2"/>
          <p:cNvSpPr/>
          <p:nvPr/>
        </p:nvSpPr>
        <p:spPr>
          <a:xfrm>
            <a:off x="163413" y="711725"/>
            <a:ext cx="4385400" cy="1866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FFFFFF"/>
                </a:solidFill>
                <a:latin typeface="Tilt Warp"/>
                <a:ea typeface="Tilt Warp"/>
                <a:cs typeface="Tilt Warp"/>
                <a:sym typeface="Tilt Warp"/>
              </a:rPr>
              <a:t>Definition</a:t>
            </a:r>
            <a:endParaRPr dirty="0">
              <a:solidFill>
                <a:srgbClr val="FFFFFF"/>
              </a:solidFill>
              <a:latin typeface="Tilt Warp"/>
              <a:ea typeface="Tilt Warp"/>
              <a:cs typeface="Tilt Warp"/>
              <a:sym typeface="Tilt Warp"/>
            </a:endParaRPr>
          </a:p>
        </p:txBody>
      </p:sp>
      <p:sp>
        <p:nvSpPr>
          <p:cNvPr id="13" name="Google Shape;13;p2"/>
          <p:cNvSpPr/>
          <p:nvPr/>
        </p:nvSpPr>
        <p:spPr>
          <a:xfrm>
            <a:off x="163413" y="2753725"/>
            <a:ext cx="4385400" cy="23031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Examples</a:t>
            </a:r>
            <a:endParaRPr dirty="0">
              <a:solidFill>
                <a:schemeClr val="bg1"/>
              </a:solidFill>
              <a:latin typeface="Tilt Warp"/>
              <a:ea typeface="Tilt Warp"/>
              <a:cs typeface="Tilt Warp"/>
              <a:sym typeface="Tilt Warp"/>
            </a:endParaRPr>
          </a:p>
        </p:txBody>
      </p:sp>
      <p:sp>
        <p:nvSpPr>
          <p:cNvPr id="14" name="Google Shape;14;p2"/>
          <p:cNvSpPr txBox="1">
            <a:spLocks noGrp="1"/>
          </p:cNvSpPr>
          <p:nvPr>
            <p:ph type="subTitle" idx="1"/>
          </p:nvPr>
        </p:nvSpPr>
        <p:spPr>
          <a:xfrm>
            <a:off x="300750" y="3302975"/>
            <a:ext cx="4047000" cy="16674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5" name="Google Shape;15;p2"/>
          <p:cNvSpPr txBox="1"/>
          <p:nvPr/>
        </p:nvSpPr>
        <p:spPr>
          <a:xfrm>
            <a:off x="0" y="-16737"/>
            <a:ext cx="3611880" cy="661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100">
                <a:latin typeface="Tilt Warp"/>
                <a:ea typeface="Tilt Warp"/>
                <a:cs typeface="Tilt Warp"/>
                <a:sym typeface="Tilt Warp"/>
              </a:rPr>
              <a:t>Vocabulary Practice </a:t>
            </a:r>
            <a:endParaRPr sz="3100">
              <a:latin typeface="Tilt Warp"/>
              <a:ea typeface="Tilt Warp"/>
              <a:cs typeface="Tilt Warp"/>
              <a:sym typeface="Tilt Warp"/>
            </a:endParaRPr>
          </a:p>
        </p:txBody>
      </p:sp>
      <p:pic>
        <p:nvPicPr>
          <p:cNvPr id="16" name="Google Shape;16;p2"/>
          <p:cNvPicPr preferRelativeResize="0"/>
          <p:nvPr/>
        </p:nvPicPr>
        <p:blipFill>
          <a:blip r:embed="rId2">
            <a:alphaModFix/>
          </a:blip>
          <a:stretch>
            <a:fillRect/>
          </a:stretch>
        </p:blipFill>
        <p:spPr>
          <a:xfrm>
            <a:off x="8772500" y="57400"/>
            <a:ext cx="333675" cy="333675"/>
          </a:xfrm>
          <a:prstGeom prst="rect">
            <a:avLst/>
          </a:prstGeom>
          <a:noFill/>
          <a:ln>
            <a:noFill/>
          </a:ln>
        </p:spPr>
      </p:pic>
      <p:sp>
        <p:nvSpPr>
          <p:cNvPr id="17" name="Google Shape;17;p2"/>
          <p:cNvSpPr/>
          <p:nvPr/>
        </p:nvSpPr>
        <p:spPr>
          <a:xfrm>
            <a:off x="4595188" y="711725"/>
            <a:ext cx="4385400" cy="1866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r" rtl="0">
              <a:spcBef>
                <a:spcPts val="0"/>
              </a:spcBef>
              <a:spcAft>
                <a:spcPts val="0"/>
              </a:spcAft>
              <a:buNone/>
            </a:pPr>
            <a:r>
              <a:rPr lang="en" dirty="0">
                <a:solidFill>
                  <a:schemeClr val="bg1"/>
                </a:solidFill>
                <a:latin typeface="Tilt Warp"/>
                <a:ea typeface="Tilt Warp"/>
                <a:cs typeface="Tilt Warp"/>
                <a:sym typeface="Tilt Warp"/>
              </a:rPr>
              <a:t>Characteristics</a:t>
            </a:r>
            <a:endParaRPr dirty="0">
              <a:solidFill>
                <a:schemeClr val="bg1"/>
              </a:solidFill>
              <a:latin typeface="Tilt Warp"/>
              <a:ea typeface="Tilt Warp"/>
              <a:cs typeface="Tilt Warp"/>
              <a:sym typeface="Tilt Warp"/>
            </a:endParaRPr>
          </a:p>
        </p:txBody>
      </p:sp>
      <p:sp>
        <p:nvSpPr>
          <p:cNvPr id="18" name="Google Shape;18;p2"/>
          <p:cNvSpPr/>
          <p:nvPr/>
        </p:nvSpPr>
        <p:spPr>
          <a:xfrm>
            <a:off x="4595188" y="2753725"/>
            <a:ext cx="4385400" cy="23031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r" rtl="0">
              <a:spcBef>
                <a:spcPts val="0"/>
              </a:spcBef>
              <a:spcAft>
                <a:spcPts val="0"/>
              </a:spcAft>
              <a:buNone/>
            </a:pPr>
            <a:r>
              <a:rPr lang="en" dirty="0">
                <a:solidFill>
                  <a:schemeClr val="bg1"/>
                </a:solidFill>
                <a:latin typeface="Tilt Warp"/>
                <a:ea typeface="Tilt Warp"/>
                <a:cs typeface="Tilt Warp"/>
                <a:sym typeface="Tilt Warp"/>
              </a:rPr>
              <a:t>Non-Examples</a:t>
            </a:r>
            <a:endParaRPr dirty="0">
              <a:solidFill>
                <a:schemeClr val="bg1"/>
              </a:solidFill>
              <a:latin typeface="Tilt Warp"/>
              <a:ea typeface="Tilt Warp"/>
              <a:cs typeface="Tilt Warp"/>
              <a:sym typeface="Tilt Warp"/>
            </a:endParaRPr>
          </a:p>
        </p:txBody>
      </p:sp>
      <p:sp>
        <p:nvSpPr>
          <p:cNvPr id="19" name="Google Shape;19;p2"/>
          <p:cNvSpPr txBox="1">
            <a:spLocks noGrp="1"/>
          </p:cNvSpPr>
          <p:nvPr>
            <p:ph type="subTitle" idx="2"/>
          </p:nvPr>
        </p:nvSpPr>
        <p:spPr>
          <a:xfrm>
            <a:off x="231325" y="1035375"/>
            <a:ext cx="4195800" cy="13302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20" name="Google Shape;20;p2"/>
          <p:cNvSpPr txBox="1">
            <a:spLocks noGrp="1"/>
          </p:cNvSpPr>
          <p:nvPr>
            <p:ph type="subTitle" idx="3"/>
          </p:nvPr>
        </p:nvSpPr>
        <p:spPr>
          <a:xfrm>
            <a:off x="4690000" y="1035375"/>
            <a:ext cx="4195800" cy="12135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21" name="Google Shape;21;p2"/>
          <p:cNvSpPr txBox="1">
            <a:spLocks noGrp="1"/>
          </p:cNvSpPr>
          <p:nvPr>
            <p:ph type="subTitle" idx="4"/>
          </p:nvPr>
        </p:nvSpPr>
        <p:spPr>
          <a:xfrm>
            <a:off x="4690000" y="3253250"/>
            <a:ext cx="4195800" cy="17172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22" name="Google Shape;22;p2"/>
          <p:cNvSpPr/>
          <p:nvPr/>
        </p:nvSpPr>
        <p:spPr>
          <a:xfrm>
            <a:off x="3099600" y="2406513"/>
            <a:ext cx="2944800" cy="805800"/>
          </a:xfrm>
          <a:prstGeom prst="rect">
            <a:avLst/>
          </a:prstGeom>
          <a:solidFill>
            <a:srgbClr val="C62D18"/>
          </a:solidFill>
          <a:ln w="19050" cap="flat" cmpd="sng">
            <a:solidFill>
              <a:schemeClr val="dk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Word:</a:t>
            </a:r>
            <a:endParaRPr dirty="0">
              <a:solidFill>
                <a:schemeClr val="bg1"/>
              </a:solidFill>
              <a:latin typeface="Tilt Warp"/>
              <a:ea typeface="Tilt Warp"/>
              <a:cs typeface="Tilt Warp"/>
              <a:sym typeface="Tilt Warp"/>
            </a:endParaRPr>
          </a:p>
        </p:txBody>
      </p:sp>
      <p:sp>
        <p:nvSpPr>
          <p:cNvPr id="23" name="Google Shape;23;p2"/>
          <p:cNvSpPr txBox="1">
            <a:spLocks noGrp="1"/>
          </p:cNvSpPr>
          <p:nvPr>
            <p:ph type="subTitle" idx="5"/>
          </p:nvPr>
        </p:nvSpPr>
        <p:spPr>
          <a:xfrm>
            <a:off x="3177600" y="2718687"/>
            <a:ext cx="2788800" cy="393600"/>
          </a:xfrm>
          <a:prstGeom prst="rect">
            <a:avLst/>
          </a:prstGeom>
          <a:solidFill>
            <a:schemeClr val="lt1"/>
          </a:solidFill>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Franklin Gothic"/>
              <a:buNone/>
              <a:defRPr sz="1200">
                <a:solidFill>
                  <a:schemeClr val="dk1"/>
                </a:solidFill>
                <a:latin typeface="Franklin Gothic"/>
                <a:ea typeface="Franklin Gothic"/>
                <a:cs typeface="Franklin Gothic"/>
                <a:sym typeface="Franklin Gothic"/>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pic>
        <p:nvPicPr>
          <p:cNvPr id="4" name="Picture 3" descr="A logo with a heart shaped egg and text&#10;&#10;Description automatically generated">
            <a:extLst>
              <a:ext uri="{FF2B5EF4-FFF2-40B4-BE49-F238E27FC236}">
                <a16:creationId xmlns:a16="http://schemas.microsoft.com/office/drawing/2014/main" id="{CBCFBA91-B596-BF3A-98FB-02D69EAEB0F0}"/>
              </a:ext>
            </a:extLst>
          </p:cNvPr>
          <p:cNvPicPr>
            <a:picLocks noChangeAspect="1"/>
          </p:cNvPicPr>
          <p:nvPr userDrawn="1"/>
        </p:nvPicPr>
        <p:blipFill>
          <a:blip r:embed="rId3"/>
          <a:stretch>
            <a:fillRect/>
          </a:stretch>
        </p:blipFill>
        <p:spPr>
          <a:xfrm>
            <a:off x="7484240" y="-56474"/>
            <a:ext cx="1239333" cy="68679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0"/>
        <p:cNvGrpSpPr/>
        <p:nvPr/>
      </p:nvGrpSpPr>
      <p:grpSpPr>
        <a:xfrm>
          <a:off x="0" y="0"/>
          <a:ext cx="0" cy="0"/>
          <a:chOff x="0" y="0"/>
          <a:chExt cx="0" cy="0"/>
        </a:xfrm>
      </p:grpSpPr>
      <p:sp>
        <p:nvSpPr>
          <p:cNvPr id="61" name="Google Shape;61;p12"/>
          <p:cNvSpPr txBox="1">
            <a:spLocks noGrp="1"/>
          </p:cNvSpPr>
          <p:nvPr>
            <p:ph type="body" idx="1"/>
          </p:nvPr>
        </p:nvSpPr>
        <p:spPr>
          <a:xfrm>
            <a:off x="311700" y="4230575"/>
            <a:ext cx="5999100" cy="605100"/>
          </a:xfrm>
          <a:prstGeom prst="rect">
            <a:avLst/>
          </a:prstGeom>
        </p:spPr>
        <p:txBody>
          <a:bodyPr spcFirstLastPara="1" wrap="square" lIns="74425" tIns="74425" rIns="74425" bIns="74425" anchor="ctr" anchorCtr="0">
            <a:normAutofit/>
          </a:bodyPr>
          <a:lstStyle>
            <a:lvl1pPr marL="457200" lvl="0" indent="-228600" rtl="0">
              <a:lnSpc>
                <a:spcPct val="100000"/>
              </a:lnSpc>
              <a:spcBef>
                <a:spcPts val="0"/>
              </a:spcBef>
              <a:spcAft>
                <a:spcPts val="0"/>
              </a:spcAft>
              <a:buSzPts val="1500"/>
              <a:buNone/>
              <a:defRPr/>
            </a:lvl1pPr>
          </a:lstStyle>
          <a:p>
            <a:endParaRPr/>
          </a:p>
        </p:txBody>
      </p:sp>
      <p:sp>
        <p:nvSpPr>
          <p:cNvPr id="62" name="Google Shape;62;p12"/>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31FB8248-6DC0-4D28-D4CA-48030084AE4C}"/>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3"/>
        <p:cNvGrpSpPr/>
        <p:nvPr/>
      </p:nvGrpSpPr>
      <p:grpSpPr>
        <a:xfrm>
          <a:off x="0" y="0"/>
          <a:ext cx="0" cy="0"/>
          <a:chOff x="0" y="0"/>
          <a:chExt cx="0" cy="0"/>
        </a:xfrm>
      </p:grpSpPr>
      <p:sp>
        <p:nvSpPr>
          <p:cNvPr id="64" name="Google Shape;64;p13"/>
          <p:cNvSpPr txBox="1">
            <a:spLocks noGrp="1"/>
          </p:cNvSpPr>
          <p:nvPr>
            <p:ph type="title" hasCustomPrompt="1"/>
          </p:nvPr>
        </p:nvSpPr>
        <p:spPr>
          <a:xfrm>
            <a:off x="311700" y="1106125"/>
            <a:ext cx="8520900" cy="1963500"/>
          </a:xfrm>
          <a:prstGeom prst="rect">
            <a:avLst/>
          </a:prstGeom>
        </p:spPr>
        <p:txBody>
          <a:bodyPr spcFirstLastPara="1" wrap="square" lIns="74425" tIns="74425" rIns="74425" bIns="74425" anchor="b" anchorCtr="0">
            <a:normAutofit/>
          </a:bodyPr>
          <a:lstStyle>
            <a:lvl1pPr lvl="0" algn="ctr" rtl="0">
              <a:spcBef>
                <a:spcPts val="0"/>
              </a:spcBef>
              <a:spcAft>
                <a:spcPts val="0"/>
              </a:spcAft>
              <a:buSzPts val="9800"/>
              <a:buNone/>
              <a:defRPr sz="9800"/>
            </a:lvl1pPr>
            <a:lvl2pPr lvl="1" algn="ctr" rtl="0">
              <a:spcBef>
                <a:spcPts val="0"/>
              </a:spcBef>
              <a:spcAft>
                <a:spcPts val="0"/>
              </a:spcAft>
              <a:buSzPts val="9800"/>
              <a:buNone/>
              <a:defRPr sz="9800"/>
            </a:lvl2pPr>
            <a:lvl3pPr lvl="2" algn="ctr" rtl="0">
              <a:spcBef>
                <a:spcPts val="0"/>
              </a:spcBef>
              <a:spcAft>
                <a:spcPts val="0"/>
              </a:spcAft>
              <a:buSzPts val="9800"/>
              <a:buNone/>
              <a:defRPr sz="9800"/>
            </a:lvl3pPr>
            <a:lvl4pPr lvl="3" algn="ctr" rtl="0">
              <a:spcBef>
                <a:spcPts val="0"/>
              </a:spcBef>
              <a:spcAft>
                <a:spcPts val="0"/>
              </a:spcAft>
              <a:buSzPts val="9800"/>
              <a:buNone/>
              <a:defRPr sz="9800"/>
            </a:lvl4pPr>
            <a:lvl5pPr lvl="4" algn="ctr" rtl="0">
              <a:spcBef>
                <a:spcPts val="0"/>
              </a:spcBef>
              <a:spcAft>
                <a:spcPts val="0"/>
              </a:spcAft>
              <a:buSzPts val="9800"/>
              <a:buNone/>
              <a:defRPr sz="9800"/>
            </a:lvl5pPr>
            <a:lvl6pPr lvl="5" algn="ctr" rtl="0">
              <a:spcBef>
                <a:spcPts val="0"/>
              </a:spcBef>
              <a:spcAft>
                <a:spcPts val="0"/>
              </a:spcAft>
              <a:buSzPts val="9800"/>
              <a:buNone/>
              <a:defRPr sz="9800"/>
            </a:lvl6pPr>
            <a:lvl7pPr lvl="6" algn="ctr" rtl="0">
              <a:spcBef>
                <a:spcPts val="0"/>
              </a:spcBef>
              <a:spcAft>
                <a:spcPts val="0"/>
              </a:spcAft>
              <a:buSzPts val="9800"/>
              <a:buNone/>
              <a:defRPr sz="9800"/>
            </a:lvl7pPr>
            <a:lvl8pPr lvl="7" algn="ctr" rtl="0">
              <a:spcBef>
                <a:spcPts val="0"/>
              </a:spcBef>
              <a:spcAft>
                <a:spcPts val="0"/>
              </a:spcAft>
              <a:buSzPts val="9800"/>
              <a:buNone/>
              <a:defRPr sz="9800"/>
            </a:lvl8pPr>
            <a:lvl9pPr lvl="8" algn="ctr" rtl="0">
              <a:spcBef>
                <a:spcPts val="0"/>
              </a:spcBef>
              <a:spcAft>
                <a:spcPts val="0"/>
              </a:spcAft>
              <a:buSzPts val="9800"/>
              <a:buNone/>
              <a:defRPr sz="9800"/>
            </a:lvl9pPr>
          </a:lstStyle>
          <a:p>
            <a:r>
              <a:t>xx%</a:t>
            </a:r>
          </a:p>
        </p:txBody>
      </p:sp>
      <p:sp>
        <p:nvSpPr>
          <p:cNvPr id="65" name="Google Shape;65;p13"/>
          <p:cNvSpPr txBox="1">
            <a:spLocks noGrp="1"/>
          </p:cNvSpPr>
          <p:nvPr>
            <p:ph type="body" idx="1"/>
          </p:nvPr>
        </p:nvSpPr>
        <p:spPr>
          <a:xfrm>
            <a:off x="311700" y="3152225"/>
            <a:ext cx="8520900" cy="1300800"/>
          </a:xfrm>
          <a:prstGeom prst="rect">
            <a:avLst/>
          </a:prstGeom>
        </p:spPr>
        <p:txBody>
          <a:bodyPr spcFirstLastPara="1" wrap="square" lIns="74425" tIns="74425" rIns="74425" bIns="74425" anchor="t" anchorCtr="0">
            <a:normAutofit/>
          </a:bodyPr>
          <a:lstStyle>
            <a:lvl1pPr marL="457200" lvl="0" indent="-323850" algn="ctr" rtl="0">
              <a:spcBef>
                <a:spcPts val="0"/>
              </a:spcBef>
              <a:spcAft>
                <a:spcPts val="0"/>
              </a:spcAft>
              <a:buSzPts val="1500"/>
              <a:buChar char="●"/>
              <a:defRPr/>
            </a:lvl1pPr>
            <a:lvl2pPr marL="914400" lvl="1" indent="-298450" algn="ctr" rtl="0">
              <a:spcBef>
                <a:spcPts val="0"/>
              </a:spcBef>
              <a:spcAft>
                <a:spcPts val="0"/>
              </a:spcAft>
              <a:buSzPts val="1100"/>
              <a:buChar char="○"/>
              <a:defRPr/>
            </a:lvl2pPr>
            <a:lvl3pPr marL="1371600" lvl="2" indent="-298450" algn="ctr" rtl="0">
              <a:spcBef>
                <a:spcPts val="0"/>
              </a:spcBef>
              <a:spcAft>
                <a:spcPts val="0"/>
              </a:spcAft>
              <a:buSzPts val="1100"/>
              <a:buChar char="■"/>
              <a:defRPr/>
            </a:lvl3pPr>
            <a:lvl4pPr marL="1828800" lvl="3" indent="-298450" algn="ctr" rtl="0">
              <a:spcBef>
                <a:spcPts val="0"/>
              </a:spcBef>
              <a:spcAft>
                <a:spcPts val="0"/>
              </a:spcAft>
              <a:buSzPts val="1100"/>
              <a:buChar char="●"/>
              <a:defRPr/>
            </a:lvl4pPr>
            <a:lvl5pPr marL="2286000" lvl="4" indent="-298450" algn="ctr" rtl="0">
              <a:spcBef>
                <a:spcPts val="0"/>
              </a:spcBef>
              <a:spcAft>
                <a:spcPts val="0"/>
              </a:spcAft>
              <a:buSzPts val="1100"/>
              <a:buChar char="○"/>
              <a:defRPr/>
            </a:lvl5pPr>
            <a:lvl6pPr marL="2743200" lvl="5" indent="-298450" algn="ctr" rtl="0">
              <a:spcBef>
                <a:spcPts val="0"/>
              </a:spcBef>
              <a:spcAft>
                <a:spcPts val="0"/>
              </a:spcAft>
              <a:buSzPts val="1100"/>
              <a:buChar char="■"/>
              <a:defRPr/>
            </a:lvl6pPr>
            <a:lvl7pPr marL="3200400" lvl="6" indent="-298450" algn="ctr" rtl="0">
              <a:spcBef>
                <a:spcPts val="0"/>
              </a:spcBef>
              <a:spcAft>
                <a:spcPts val="0"/>
              </a:spcAft>
              <a:buSzPts val="1100"/>
              <a:buChar char="●"/>
              <a:defRPr/>
            </a:lvl7pPr>
            <a:lvl8pPr marL="3657600" lvl="7" indent="-298450" algn="ctr" rtl="0">
              <a:spcBef>
                <a:spcPts val="0"/>
              </a:spcBef>
              <a:spcAft>
                <a:spcPts val="0"/>
              </a:spcAft>
              <a:buSzPts val="1100"/>
              <a:buChar char="○"/>
              <a:defRPr/>
            </a:lvl8pPr>
            <a:lvl9pPr marL="4114800" lvl="8" indent="-298450" algn="ctr" rtl="0">
              <a:spcBef>
                <a:spcPts val="0"/>
              </a:spcBef>
              <a:spcAft>
                <a:spcPts val="0"/>
              </a:spcAft>
              <a:buSzPts val="1100"/>
              <a:buChar char="■"/>
              <a:defRPr/>
            </a:lvl9pPr>
          </a:lstStyle>
          <a:p>
            <a:endParaRPr/>
          </a:p>
        </p:txBody>
      </p:sp>
      <p:sp>
        <p:nvSpPr>
          <p:cNvPr id="66" name="Google Shape;66;p13"/>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A714C316-FCF2-DA62-C410-2F42A9905EDC}"/>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
        <p:nvSpPr>
          <p:cNvPr id="68" name="Google Shape;68;p14"/>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2BDB470C-5888-010C-F41F-DD7B39AE54CF}"/>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69"/>
        <p:cNvGrpSpPr/>
        <p:nvPr/>
      </p:nvGrpSpPr>
      <p:grpSpPr>
        <a:xfrm>
          <a:off x="0" y="0"/>
          <a:ext cx="0" cy="0"/>
          <a:chOff x="0" y="0"/>
          <a:chExt cx="0" cy="0"/>
        </a:xfrm>
      </p:grpSpPr>
      <p:sp>
        <p:nvSpPr>
          <p:cNvPr id="70" name="Google Shape;70;p15"/>
          <p:cNvSpPr txBox="1">
            <a:spLocks noGrp="1"/>
          </p:cNvSpPr>
          <p:nvPr>
            <p:ph type="ctrTitle"/>
          </p:nvPr>
        </p:nvSpPr>
        <p:spPr>
          <a:xfrm>
            <a:off x="311708" y="744575"/>
            <a:ext cx="8520900" cy="2052600"/>
          </a:xfrm>
          <a:prstGeom prst="rect">
            <a:avLst/>
          </a:prstGeom>
        </p:spPr>
        <p:txBody>
          <a:bodyPr spcFirstLastPara="1" wrap="square" lIns="74425" tIns="74425" rIns="74425" bIns="74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71" name="Google Shape;71;p15"/>
          <p:cNvSpPr txBox="1">
            <a:spLocks noGrp="1"/>
          </p:cNvSpPr>
          <p:nvPr>
            <p:ph type="subTitle" idx="1"/>
          </p:nvPr>
        </p:nvSpPr>
        <p:spPr>
          <a:xfrm>
            <a:off x="311700" y="2834125"/>
            <a:ext cx="8520900" cy="792600"/>
          </a:xfrm>
          <a:prstGeom prst="rect">
            <a:avLst/>
          </a:prstGeom>
        </p:spPr>
        <p:txBody>
          <a:bodyPr spcFirstLastPara="1" wrap="square" lIns="74425" tIns="74425" rIns="74425" bIns="74425" anchor="t" anchorCtr="0">
            <a:normAutofit/>
          </a:bodyPr>
          <a:lstStyle>
            <a:lvl1pPr lvl="0" algn="ctr" rtl="0">
              <a:lnSpc>
                <a:spcPct val="100000"/>
              </a:lnSpc>
              <a:spcBef>
                <a:spcPts val="0"/>
              </a:spcBef>
              <a:spcAft>
                <a:spcPts val="0"/>
              </a:spcAft>
              <a:buSzPts val="2300"/>
              <a:buNone/>
              <a:defRPr sz="2300"/>
            </a:lvl1pPr>
            <a:lvl2pPr lvl="1" algn="ctr" rtl="0">
              <a:lnSpc>
                <a:spcPct val="100000"/>
              </a:lnSpc>
              <a:spcBef>
                <a:spcPts val="0"/>
              </a:spcBef>
              <a:spcAft>
                <a:spcPts val="0"/>
              </a:spcAft>
              <a:buSzPts val="2300"/>
              <a:buNone/>
              <a:defRPr sz="2300"/>
            </a:lvl2pPr>
            <a:lvl3pPr lvl="2" algn="ctr" rtl="0">
              <a:lnSpc>
                <a:spcPct val="100000"/>
              </a:lnSpc>
              <a:spcBef>
                <a:spcPts val="0"/>
              </a:spcBef>
              <a:spcAft>
                <a:spcPts val="0"/>
              </a:spcAft>
              <a:buSzPts val="2300"/>
              <a:buNone/>
              <a:defRPr sz="2300"/>
            </a:lvl3pPr>
            <a:lvl4pPr lvl="3" algn="ctr" rtl="0">
              <a:lnSpc>
                <a:spcPct val="100000"/>
              </a:lnSpc>
              <a:spcBef>
                <a:spcPts val="0"/>
              </a:spcBef>
              <a:spcAft>
                <a:spcPts val="0"/>
              </a:spcAft>
              <a:buSzPts val="2300"/>
              <a:buNone/>
              <a:defRPr sz="2300"/>
            </a:lvl4pPr>
            <a:lvl5pPr lvl="4" algn="ctr" rtl="0">
              <a:lnSpc>
                <a:spcPct val="100000"/>
              </a:lnSpc>
              <a:spcBef>
                <a:spcPts val="0"/>
              </a:spcBef>
              <a:spcAft>
                <a:spcPts val="0"/>
              </a:spcAft>
              <a:buSzPts val="2300"/>
              <a:buNone/>
              <a:defRPr sz="2300"/>
            </a:lvl5pPr>
            <a:lvl6pPr lvl="5" algn="ctr" rtl="0">
              <a:lnSpc>
                <a:spcPct val="100000"/>
              </a:lnSpc>
              <a:spcBef>
                <a:spcPts val="0"/>
              </a:spcBef>
              <a:spcAft>
                <a:spcPts val="0"/>
              </a:spcAft>
              <a:buSzPts val="2300"/>
              <a:buNone/>
              <a:defRPr sz="2300"/>
            </a:lvl6pPr>
            <a:lvl7pPr lvl="6" algn="ctr" rtl="0">
              <a:lnSpc>
                <a:spcPct val="100000"/>
              </a:lnSpc>
              <a:spcBef>
                <a:spcPts val="0"/>
              </a:spcBef>
              <a:spcAft>
                <a:spcPts val="0"/>
              </a:spcAft>
              <a:buSzPts val="2300"/>
              <a:buNone/>
              <a:defRPr sz="2300"/>
            </a:lvl7pPr>
            <a:lvl8pPr lvl="7" algn="ctr" rtl="0">
              <a:lnSpc>
                <a:spcPct val="100000"/>
              </a:lnSpc>
              <a:spcBef>
                <a:spcPts val="0"/>
              </a:spcBef>
              <a:spcAft>
                <a:spcPts val="0"/>
              </a:spcAft>
              <a:buSzPts val="2300"/>
              <a:buNone/>
              <a:defRPr sz="2300"/>
            </a:lvl8pPr>
            <a:lvl9pPr lvl="8" algn="ctr" rtl="0">
              <a:lnSpc>
                <a:spcPct val="100000"/>
              </a:lnSpc>
              <a:spcBef>
                <a:spcPts val="0"/>
              </a:spcBef>
              <a:spcAft>
                <a:spcPts val="0"/>
              </a:spcAft>
              <a:buSzPts val="2300"/>
              <a:buNone/>
              <a:defRPr sz="2300"/>
            </a:lvl9pPr>
          </a:lstStyle>
          <a:p>
            <a:endParaRPr/>
          </a:p>
        </p:txBody>
      </p:sp>
      <p:sp>
        <p:nvSpPr>
          <p:cNvPr id="72" name="Google Shape;72;p15"/>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73" name="Google Shape;73;p15"/>
          <p:cNvPicPr preferRelativeResize="0"/>
          <p:nvPr/>
        </p:nvPicPr>
        <p:blipFill>
          <a:blip r:embed="rId2">
            <a:alphaModFix/>
          </a:blip>
          <a:stretch>
            <a:fillRect/>
          </a:stretch>
        </p:blipFill>
        <p:spPr>
          <a:xfrm>
            <a:off x="8176931" y="4565025"/>
            <a:ext cx="877245" cy="493450"/>
          </a:xfrm>
          <a:prstGeom prst="rect">
            <a:avLst/>
          </a:prstGeom>
          <a:noFill/>
          <a:ln>
            <a:noFill/>
          </a:ln>
        </p:spPr>
      </p:pic>
      <p:pic>
        <p:nvPicPr>
          <p:cNvPr id="2" name="Picture 1" descr="A logo with a heart shaped egg and text&#10;&#10;Description automatically generated">
            <a:extLst>
              <a:ext uri="{FF2B5EF4-FFF2-40B4-BE49-F238E27FC236}">
                <a16:creationId xmlns:a16="http://schemas.microsoft.com/office/drawing/2014/main" id="{604CCEE1-5978-2682-82E4-981F602054E7}"/>
              </a:ext>
            </a:extLst>
          </p:cNvPr>
          <p:cNvPicPr>
            <a:picLocks noChangeAspect="1"/>
          </p:cNvPicPr>
          <p:nvPr userDrawn="1"/>
        </p:nvPicPr>
        <p:blipFill>
          <a:blip r:embed="rId3"/>
          <a:stretch>
            <a:fillRect/>
          </a:stretch>
        </p:blipFill>
        <p:spPr>
          <a:xfrm>
            <a:off x="7484240" y="-56474"/>
            <a:ext cx="1239333" cy="686797"/>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CQ with explanation " type="twoColTx">
  <p:cSld name="TITLE_AND_TWO_COLUMNS">
    <p:spTree>
      <p:nvGrpSpPr>
        <p:cNvPr id="1" name="Shape 79"/>
        <p:cNvGrpSpPr/>
        <p:nvPr/>
      </p:nvGrpSpPr>
      <p:grpSpPr>
        <a:xfrm>
          <a:off x="0" y="0"/>
          <a:ext cx="0" cy="0"/>
          <a:chOff x="0" y="0"/>
          <a:chExt cx="0" cy="0"/>
        </a:xfrm>
      </p:grpSpPr>
      <p:sp>
        <p:nvSpPr>
          <p:cNvPr id="80" name="Google Shape;80;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81" name="Google Shape;81;p17"/>
          <p:cNvSpPr/>
          <p:nvPr/>
        </p:nvSpPr>
        <p:spPr>
          <a:xfrm>
            <a:off x="218625" y="814575"/>
            <a:ext cx="4435500" cy="4169400"/>
          </a:xfrm>
          <a:prstGeom prst="rect">
            <a:avLst/>
          </a:prstGeom>
          <a:solidFill>
            <a:srgbClr val="CA2E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82" name="Google Shape;82;p17"/>
          <p:cNvSpPr txBox="1">
            <a:spLocks noGrp="1"/>
          </p:cNvSpPr>
          <p:nvPr>
            <p:ph type="subTitle" idx="1"/>
          </p:nvPr>
        </p:nvSpPr>
        <p:spPr>
          <a:xfrm>
            <a:off x="382113" y="992407"/>
            <a:ext cx="4075800" cy="3841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7"/>
          <p:cNvSpPr/>
          <p:nvPr/>
        </p:nvSpPr>
        <p:spPr>
          <a:xfrm>
            <a:off x="4829300" y="826600"/>
            <a:ext cx="4191900" cy="4169400"/>
          </a:xfrm>
          <a:prstGeom prst="rect">
            <a:avLst/>
          </a:prstGeom>
          <a:solidFill>
            <a:srgbClr val="CA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Which answer did you pick and why?</a:t>
            </a:r>
            <a:endParaRPr sz="1700" b="1" dirty="0">
              <a:solidFill>
                <a:schemeClr val="bg1"/>
              </a:solidFill>
              <a:latin typeface="Nunito"/>
              <a:ea typeface="Nunito"/>
              <a:cs typeface="Nunito"/>
              <a:sym typeface="Nunito"/>
            </a:endParaRPr>
          </a:p>
        </p:txBody>
      </p:sp>
      <p:sp>
        <p:nvSpPr>
          <p:cNvPr id="84" name="Google Shape;84;p17"/>
          <p:cNvSpPr txBox="1">
            <a:spLocks noGrp="1"/>
          </p:cNvSpPr>
          <p:nvPr>
            <p:ph type="subTitle" idx="2"/>
          </p:nvPr>
        </p:nvSpPr>
        <p:spPr>
          <a:xfrm>
            <a:off x="4983800" y="1268425"/>
            <a:ext cx="3852000" cy="3577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5" name="Google Shape;85;p17"/>
          <p:cNvSpPr/>
          <p:nvPr/>
        </p:nvSpPr>
        <p:spPr>
          <a:xfrm>
            <a:off x="0" y="156875"/>
            <a:ext cx="6135300" cy="485100"/>
          </a:xfrm>
          <a:prstGeom prst="rect">
            <a:avLst/>
          </a:prstGeom>
          <a:solidFill>
            <a:srgbClr val="CA2E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7"/>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pic>
        <p:nvPicPr>
          <p:cNvPr id="3" name="Picture 2" descr="A logo with a heart shaped egg and text&#10;&#10;Description automatically generated">
            <a:extLst>
              <a:ext uri="{FF2B5EF4-FFF2-40B4-BE49-F238E27FC236}">
                <a16:creationId xmlns:a16="http://schemas.microsoft.com/office/drawing/2014/main" id="{F811B530-59FD-2A20-C967-89C7E38C94F0}"/>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Read and take notes ">
  <p:cSld name="TITLE_AND_TWO_COLUMNS_1">
    <p:spTree>
      <p:nvGrpSpPr>
        <p:cNvPr id="1" name="Shape 87"/>
        <p:cNvGrpSpPr/>
        <p:nvPr/>
      </p:nvGrpSpPr>
      <p:grpSpPr>
        <a:xfrm>
          <a:off x="0" y="0"/>
          <a:ext cx="0" cy="0"/>
          <a:chOff x="0" y="0"/>
          <a:chExt cx="0" cy="0"/>
        </a:xfrm>
      </p:grpSpPr>
      <p:sp>
        <p:nvSpPr>
          <p:cNvPr id="88" name="Google Shape;88;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89" name="Google Shape;89;p18"/>
          <p:cNvSpPr/>
          <p:nvPr/>
        </p:nvSpPr>
        <p:spPr>
          <a:xfrm>
            <a:off x="93700" y="779675"/>
            <a:ext cx="6225300" cy="42042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90" name="Google Shape;90;p18"/>
          <p:cNvSpPr txBox="1">
            <a:spLocks noGrp="1"/>
          </p:cNvSpPr>
          <p:nvPr>
            <p:ph type="subTitle" idx="1"/>
          </p:nvPr>
        </p:nvSpPr>
        <p:spPr>
          <a:xfrm>
            <a:off x="214377" y="953733"/>
            <a:ext cx="5947500" cy="39003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500"/>
              <a:buFont typeface="Nunito"/>
              <a:buNone/>
              <a:defRPr sz="1500">
                <a:latin typeface="Nunito"/>
                <a:ea typeface="Nunito"/>
                <a:cs typeface="Nunito"/>
                <a:sym typeface="Nunito"/>
              </a:defRPr>
            </a:lvl1pPr>
            <a:lvl2pPr lvl="1" rtl="0">
              <a:spcBef>
                <a:spcPts val="0"/>
              </a:spcBef>
              <a:spcAft>
                <a:spcPts val="0"/>
              </a:spcAft>
              <a:buSzPts val="1500"/>
              <a:buNone/>
              <a:defRPr sz="1500"/>
            </a:lvl2pPr>
            <a:lvl3pPr lvl="2" rtl="0">
              <a:spcBef>
                <a:spcPts val="0"/>
              </a:spcBef>
              <a:spcAft>
                <a:spcPts val="0"/>
              </a:spcAft>
              <a:buSzPts val="1500"/>
              <a:buNone/>
              <a:defRPr sz="1500"/>
            </a:lvl3pPr>
            <a:lvl4pPr lvl="3" rtl="0">
              <a:spcBef>
                <a:spcPts val="0"/>
              </a:spcBef>
              <a:spcAft>
                <a:spcPts val="0"/>
              </a:spcAft>
              <a:buSzPts val="1500"/>
              <a:buNone/>
              <a:defRPr sz="1500"/>
            </a:lvl4pPr>
            <a:lvl5pPr lvl="4" rtl="0">
              <a:spcBef>
                <a:spcPts val="0"/>
              </a:spcBef>
              <a:spcAft>
                <a:spcPts val="0"/>
              </a:spcAft>
              <a:buSzPts val="1500"/>
              <a:buNone/>
              <a:defRPr sz="1500"/>
            </a:lvl5pPr>
            <a:lvl6pPr lvl="5" rtl="0">
              <a:spcBef>
                <a:spcPts val="0"/>
              </a:spcBef>
              <a:spcAft>
                <a:spcPts val="0"/>
              </a:spcAft>
              <a:buSzPts val="1500"/>
              <a:buNone/>
              <a:defRPr sz="1500"/>
            </a:lvl6pPr>
            <a:lvl7pPr lvl="6" rtl="0">
              <a:spcBef>
                <a:spcPts val="0"/>
              </a:spcBef>
              <a:spcAft>
                <a:spcPts val="0"/>
              </a:spcAft>
              <a:buSzPts val="1500"/>
              <a:buNone/>
              <a:defRPr sz="1500"/>
            </a:lvl7pPr>
            <a:lvl8pPr lvl="7" rtl="0">
              <a:spcBef>
                <a:spcPts val="0"/>
              </a:spcBef>
              <a:spcAft>
                <a:spcPts val="0"/>
              </a:spcAft>
              <a:buSzPts val="1500"/>
              <a:buNone/>
              <a:defRPr sz="1500"/>
            </a:lvl8pPr>
            <a:lvl9pPr lvl="8" rtl="0">
              <a:spcBef>
                <a:spcPts val="0"/>
              </a:spcBef>
              <a:spcAft>
                <a:spcPts val="0"/>
              </a:spcAft>
              <a:buSzPts val="1500"/>
              <a:buNone/>
              <a:defRPr sz="1500"/>
            </a:lvl9pPr>
          </a:lstStyle>
          <a:p>
            <a:endParaRPr/>
          </a:p>
        </p:txBody>
      </p:sp>
      <p:sp>
        <p:nvSpPr>
          <p:cNvPr id="91" name="Google Shape;91;p18"/>
          <p:cNvSpPr/>
          <p:nvPr/>
        </p:nvSpPr>
        <p:spPr>
          <a:xfrm>
            <a:off x="6435200" y="791850"/>
            <a:ext cx="2585700" cy="42042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chemeClr val="bg1"/>
                </a:solidFill>
                <a:latin typeface="Nunito"/>
                <a:ea typeface="Nunito"/>
                <a:cs typeface="Nunito"/>
                <a:sym typeface="Nunito"/>
              </a:rPr>
              <a:t>Take Notes Here: </a:t>
            </a:r>
            <a:endParaRPr sz="1700" b="1" dirty="0">
              <a:solidFill>
                <a:schemeClr val="bg1"/>
              </a:solidFill>
              <a:latin typeface="Nunito"/>
              <a:ea typeface="Nunito"/>
              <a:cs typeface="Nunito"/>
              <a:sym typeface="Nunito"/>
            </a:endParaRPr>
          </a:p>
        </p:txBody>
      </p:sp>
      <p:sp>
        <p:nvSpPr>
          <p:cNvPr id="92" name="Google Shape;92;p18"/>
          <p:cNvSpPr txBox="1">
            <a:spLocks noGrp="1"/>
          </p:cNvSpPr>
          <p:nvPr>
            <p:ph type="subTitle" idx="2"/>
          </p:nvPr>
        </p:nvSpPr>
        <p:spPr>
          <a:xfrm>
            <a:off x="6530502" y="1146263"/>
            <a:ext cx="2376300" cy="3715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300"/>
              <a:buFont typeface="Nunito"/>
              <a:buNone/>
              <a:defRPr sz="1300">
                <a:latin typeface="Nunito"/>
                <a:ea typeface="Nunito"/>
                <a:cs typeface="Nunito"/>
                <a:sym typeface="Nunito"/>
              </a:defRPr>
            </a:lvl1pPr>
            <a:lvl2pPr lvl="1" rtl="0">
              <a:spcBef>
                <a:spcPts val="0"/>
              </a:spcBef>
              <a:spcAft>
                <a:spcPts val="0"/>
              </a:spcAft>
              <a:buSzPts val="1300"/>
              <a:buNone/>
              <a:defRPr sz="1300"/>
            </a:lvl2pPr>
            <a:lvl3pPr lvl="2" rtl="0">
              <a:spcBef>
                <a:spcPts val="0"/>
              </a:spcBef>
              <a:spcAft>
                <a:spcPts val="0"/>
              </a:spcAft>
              <a:buSzPts val="1300"/>
              <a:buNone/>
              <a:defRPr sz="1300"/>
            </a:lvl3pPr>
            <a:lvl4pPr lvl="3" rtl="0">
              <a:spcBef>
                <a:spcPts val="0"/>
              </a:spcBef>
              <a:spcAft>
                <a:spcPts val="0"/>
              </a:spcAft>
              <a:buSzPts val="1300"/>
              <a:buNone/>
              <a:defRPr sz="1300"/>
            </a:lvl4pPr>
            <a:lvl5pPr lvl="4" rtl="0">
              <a:spcBef>
                <a:spcPts val="0"/>
              </a:spcBef>
              <a:spcAft>
                <a:spcPts val="0"/>
              </a:spcAft>
              <a:buSzPts val="1300"/>
              <a:buNone/>
              <a:defRPr sz="1300"/>
            </a:lvl5pPr>
            <a:lvl6pPr lvl="5" rtl="0">
              <a:spcBef>
                <a:spcPts val="0"/>
              </a:spcBef>
              <a:spcAft>
                <a:spcPts val="0"/>
              </a:spcAft>
              <a:buSzPts val="1300"/>
              <a:buNone/>
              <a:defRPr sz="1300"/>
            </a:lvl6pPr>
            <a:lvl7pPr lvl="6" rtl="0">
              <a:spcBef>
                <a:spcPts val="0"/>
              </a:spcBef>
              <a:spcAft>
                <a:spcPts val="0"/>
              </a:spcAft>
              <a:buSzPts val="1300"/>
              <a:buNone/>
              <a:defRPr sz="1300"/>
            </a:lvl7pPr>
            <a:lvl8pPr lvl="7" rtl="0">
              <a:spcBef>
                <a:spcPts val="0"/>
              </a:spcBef>
              <a:spcAft>
                <a:spcPts val="0"/>
              </a:spcAft>
              <a:buSzPts val="1300"/>
              <a:buNone/>
              <a:defRPr sz="1300"/>
            </a:lvl8pPr>
            <a:lvl9pPr lvl="8" rtl="0">
              <a:spcBef>
                <a:spcPts val="0"/>
              </a:spcBef>
              <a:spcAft>
                <a:spcPts val="0"/>
              </a:spcAft>
              <a:buSzPts val="1300"/>
              <a:buNone/>
              <a:defRPr sz="1300"/>
            </a:lvl9pPr>
          </a:lstStyle>
          <a:p>
            <a:endParaRPr/>
          </a:p>
        </p:txBody>
      </p:sp>
      <p:sp>
        <p:nvSpPr>
          <p:cNvPr id="93" name="Google Shape;93;p18"/>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8"/>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pic>
        <p:nvPicPr>
          <p:cNvPr id="3" name="Picture 2" descr="A logo with a heart shaped egg and text&#10;&#10;Description automatically generated">
            <a:extLst>
              <a:ext uri="{FF2B5EF4-FFF2-40B4-BE49-F238E27FC236}">
                <a16:creationId xmlns:a16="http://schemas.microsoft.com/office/drawing/2014/main" id="{62F98D0A-A529-1BB5-EB40-B1DF4E8CF682}"/>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hort Answer/Open Ended Simple" type="titleOnly">
  <p:cSld name="TITLE_ONLY">
    <p:spTree>
      <p:nvGrpSpPr>
        <p:cNvPr id="1" name="Shape 95"/>
        <p:cNvGrpSpPr/>
        <p:nvPr/>
      </p:nvGrpSpPr>
      <p:grpSpPr>
        <a:xfrm>
          <a:off x="0" y="0"/>
          <a:ext cx="0" cy="0"/>
          <a:chOff x="0" y="0"/>
          <a:chExt cx="0" cy="0"/>
        </a:xfrm>
      </p:grpSpPr>
      <p:sp>
        <p:nvSpPr>
          <p:cNvPr id="96" name="Google Shape;9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97" name="Google Shape;97;p19"/>
          <p:cNvSpPr/>
          <p:nvPr/>
        </p:nvSpPr>
        <p:spPr>
          <a:xfrm>
            <a:off x="114000" y="820513"/>
            <a:ext cx="8916000" cy="1221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98" name="Google Shape;98;p19"/>
          <p:cNvSpPr txBox="1">
            <a:spLocks noGrp="1"/>
          </p:cNvSpPr>
          <p:nvPr>
            <p:ph type="subTitle" idx="1"/>
          </p:nvPr>
        </p:nvSpPr>
        <p:spPr>
          <a:xfrm>
            <a:off x="232750" y="1390726"/>
            <a:ext cx="8692800" cy="5727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99" name="Google Shape;99;p19"/>
          <p:cNvSpPr/>
          <p:nvPr/>
        </p:nvSpPr>
        <p:spPr>
          <a:xfrm>
            <a:off x="131200" y="2141225"/>
            <a:ext cx="4354800" cy="29157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Your Answer: </a:t>
            </a:r>
            <a:endParaRPr b="1" dirty="0">
              <a:solidFill>
                <a:schemeClr val="bg1"/>
              </a:solidFill>
              <a:latin typeface="Nunito"/>
              <a:ea typeface="Nunito"/>
              <a:cs typeface="Nunito"/>
              <a:sym typeface="Nunito"/>
            </a:endParaRPr>
          </a:p>
        </p:txBody>
      </p:sp>
      <p:sp>
        <p:nvSpPr>
          <p:cNvPr id="100" name="Google Shape;100;p19"/>
          <p:cNvSpPr/>
          <p:nvPr/>
        </p:nvSpPr>
        <p:spPr>
          <a:xfrm>
            <a:off x="4588125" y="2141175"/>
            <a:ext cx="4424700" cy="29157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What did your partner or group say?</a:t>
            </a:r>
            <a:endParaRPr b="1" dirty="0">
              <a:solidFill>
                <a:schemeClr val="bg1"/>
              </a:solidFill>
              <a:latin typeface="Nunito"/>
              <a:ea typeface="Nunito"/>
              <a:cs typeface="Nunito"/>
              <a:sym typeface="Nunito"/>
            </a:endParaRPr>
          </a:p>
        </p:txBody>
      </p:sp>
      <p:sp>
        <p:nvSpPr>
          <p:cNvPr id="101" name="Google Shape;101;p19"/>
          <p:cNvSpPr txBox="1">
            <a:spLocks noGrp="1"/>
          </p:cNvSpPr>
          <p:nvPr>
            <p:ph type="subTitle" idx="2"/>
          </p:nvPr>
        </p:nvSpPr>
        <p:spPr>
          <a:xfrm>
            <a:off x="225600" y="2537975"/>
            <a:ext cx="4161600" cy="2419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102" name="Google Shape;102;p19"/>
          <p:cNvSpPr txBox="1">
            <a:spLocks noGrp="1"/>
          </p:cNvSpPr>
          <p:nvPr>
            <p:ph type="subTitle" idx="3"/>
          </p:nvPr>
        </p:nvSpPr>
        <p:spPr>
          <a:xfrm>
            <a:off x="4719675" y="2537975"/>
            <a:ext cx="4161600" cy="24192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a:endParaRPr/>
          </a:p>
        </p:txBody>
      </p:sp>
      <p:sp>
        <p:nvSpPr>
          <p:cNvPr id="103" name="Google Shape;103;p19"/>
          <p:cNvSpPr/>
          <p:nvPr/>
        </p:nvSpPr>
        <p:spPr>
          <a:xfrm>
            <a:off x="0" y="156875"/>
            <a:ext cx="6135300" cy="4851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9"/>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300"/>
              <a:buNone/>
              <a:defRPr>
                <a:solidFill>
                  <a:schemeClr val="bg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dirty="0"/>
          </a:p>
        </p:txBody>
      </p:sp>
      <p:sp>
        <p:nvSpPr>
          <p:cNvPr id="105" name="Google Shape;105;p19"/>
          <p:cNvSpPr txBox="1"/>
          <p:nvPr/>
        </p:nvSpPr>
        <p:spPr>
          <a:xfrm>
            <a:off x="105075" y="802100"/>
            <a:ext cx="89469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solidFill>
                  <a:schemeClr val="bg1"/>
                </a:solidFill>
                <a:latin typeface="Nunito"/>
                <a:ea typeface="Nunito"/>
                <a:cs typeface="Nunito"/>
                <a:sym typeface="Nunito"/>
              </a:rPr>
              <a:t>Write your answer below. Then, when instructed, discuss your answers with your partner or group. Use the second box to take notes on what their answers were in the space provided. </a:t>
            </a:r>
            <a:endParaRPr dirty="0">
              <a:solidFill>
                <a:schemeClr val="bg1"/>
              </a:solidFill>
              <a:latin typeface="Nunito"/>
              <a:ea typeface="Nunito"/>
              <a:cs typeface="Nunito"/>
              <a:sym typeface="Nunito"/>
            </a:endParaRPr>
          </a:p>
        </p:txBody>
      </p:sp>
      <p:pic>
        <p:nvPicPr>
          <p:cNvPr id="3" name="Picture 2" descr="A logo with a heart shaped egg and text&#10;&#10;Description automatically generated">
            <a:extLst>
              <a:ext uri="{FF2B5EF4-FFF2-40B4-BE49-F238E27FC236}">
                <a16:creationId xmlns:a16="http://schemas.microsoft.com/office/drawing/2014/main" id="{437C9F9B-AD37-AB45-FBDB-B4A54F62A7B8}"/>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hort Answer Simple">
  <p:cSld name="SECTION_TITLE_AND_DESCRIPTION">
    <p:spTree>
      <p:nvGrpSpPr>
        <p:cNvPr id="1" name="Shape 106"/>
        <p:cNvGrpSpPr/>
        <p:nvPr/>
      </p:nvGrpSpPr>
      <p:grpSpPr>
        <a:xfrm>
          <a:off x="0" y="0"/>
          <a:ext cx="0" cy="0"/>
          <a:chOff x="0" y="0"/>
          <a:chExt cx="0" cy="0"/>
        </a:xfrm>
      </p:grpSpPr>
      <p:sp>
        <p:nvSpPr>
          <p:cNvPr id="107" name="Google Shape;107;p20"/>
          <p:cNvSpPr/>
          <p:nvPr/>
        </p:nvSpPr>
        <p:spPr>
          <a:xfrm>
            <a:off x="4678025" y="672200"/>
            <a:ext cx="4359300" cy="4289400"/>
          </a:xfrm>
          <a:prstGeom prst="roundRect">
            <a:avLst>
              <a:gd name="adj" fmla="val 0"/>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0"/>
          <p:cNvSpPr/>
          <p:nvPr/>
        </p:nvSpPr>
        <p:spPr>
          <a:xfrm>
            <a:off x="-9925" y="0"/>
            <a:ext cx="4572000" cy="5143500"/>
          </a:xfrm>
          <a:prstGeom prst="rect">
            <a:avLst/>
          </a:prstGeom>
          <a:solidFill>
            <a:srgbClr val="C62D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0"/>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solidFill>
                  <a:schemeClr val="bg1"/>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110" name="Google Shape;110;p20"/>
          <p:cNvSpPr txBox="1">
            <a:spLocks noGrp="1"/>
          </p:cNvSpPr>
          <p:nvPr>
            <p:ph type="subTitle" idx="1"/>
          </p:nvPr>
        </p:nvSpPr>
        <p:spPr>
          <a:xfrm>
            <a:off x="265500" y="1418950"/>
            <a:ext cx="4045200" cy="35427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600"/>
              <a:buNone/>
              <a:defRPr sz="2600">
                <a:solidFill>
                  <a:schemeClr val="bg1"/>
                </a:solidFill>
              </a:defRPr>
            </a:lvl1pPr>
            <a:lvl2pPr lvl="1" algn="ctr" rtl="0">
              <a:lnSpc>
                <a:spcPct val="100000"/>
              </a:lnSpc>
              <a:spcBef>
                <a:spcPts val="0"/>
              </a:spcBef>
              <a:spcAft>
                <a:spcPts val="0"/>
              </a:spcAft>
              <a:buSzPts val="2600"/>
              <a:buNone/>
              <a:defRPr sz="2600"/>
            </a:lvl2pPr>
            <a:lvl3pPr lvl="2" algn="ctr" rtl="0">
              <a:lnSpc>
                <a:spcPct val="100000"/>
              </a:lnSpc>
              <a:spcBef>
                <a:spcPts val="0"/>
              </a:spcBef>
              <a:spcAft>
                <a:spcPts val="0"/>
              </a:spcAft>
              <a:buSzPts val="2600"/>
              <a:buNone/>
              <a:defRPr sz="2600"/>
            </a:lvl3pPr>
            <a:lvl4pPr lvl="3" algn="ctr" rtl="0">
              <a:lnSpc>
                <a:spcPct val="100000"/>
              </a:lnSpc>
              <a:spcBef>
                <a:spcPts val="0"/>
              </a:spcBef>
              <a:spcAft>
                <a:spcPts val="0"/>
              </a:spcAft>
              <a:buSzPts val="2600"/>
              <a:buNone/>
              <a:defRPr sz="2600"/>
            </a:lvl4pPr>
            <a:lvl5pPr lvl="4" algn="ctr" rtl="0">
              <a:lnSpc>
                <a:spcPct val="100000"/>
              </a:lnSpc>
              <a:spcBef>
                <a:spcPts val="0"/>
              </a:spcBef>
              <a:spcAft>
                <a:spcPts val="0"/>
              </a:spcAft>
              <a:buSzPts val="2600"/>
              <a:buNone/>
              <a:defRPr sz="2600"/>
            </a:lvl5pPr>
            <a:lvl6pPr lvl="5" algn="ctr" rtl="0">
              <a:lnSpc>
                <a:spcPct val="100000"/>
              </a:lnSpc>
              <a:spcBef>
                <a:spcPts val="0"/>
              </a:spcBef>
              <a:spcAft>
                <a:spcPts val="0"/>
              </a:spcAft>
              <a:buSzPts val="2600"/>
              <a:buNone/>
              <a:defRPr sz="2600"/>
            </a:lvl6pPr>
            <a:lvl7pPr lvl="6" algn="ctr" rtl="0">
              <a:lnSpc>
                <a:spcPct val="100000"/>
              </a:lnSpc>
              <a:spcBef>
                <a:spcPts val="0"/>
              </a:spcBef>
              <a:spcAft>
                <a:spcPts val="0"/>
              </a:spcAft>
              <a:buSzPts val="2600"/>
              <a:buNone/>
              <a:defRPr sz="2600"/>
            </a:lvl7pPr>
            <a:lvl8pPr lvl="7" algn="ctr" rtl="0">
              <a:lnSpc>
                <a:spcPct val="100000"/>
              </a:lnSpc>
              <a:spcBef>
                <a:spcPts val="0"/>
              </a:spcBef>
              <a:spcAft>
                <a:spcPts val="0"/>
              </a:spcAft>
              <a:buSzPts val="2600"/>
              <a:buNone/>
              <a:defRPr sz="2600"/>
            </a:lvl8pPr>
            <a:lvl9pPr lvl="8" algn="ctr" rtl="0">
              <a:lnSpc>
                <a:spcPct val="100000"/>
              </a:lnSpc>
              <a:spcBef>
                <a:spcPts val="0"/>
              </a:spcBef>
              <a:spcAft>
                <a:spcPts val="0"/>
              </a:spcAft>
              <a:buSzPts val="2600"/>
              <a:buNone/>
              <a:defRPr sz="2600"/>
            </a:lvl9pPr>
          </a:lstStyle>
          <a:p>
            <a:endParaRPr dirty="0"/>
          </a:p>
        </p:txBody>
      </p:sp>
      <p:sp>
        <p:nvSpPr>
          <p:cNvPr id="111" name="Google Shape;111;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2" name="Google Shape;112;p20"/>
          <p:cNvSpPr txBox="1"/>
          <p:nvPr/>
        </p:nvSpPr>
        <p:spPr>
          <a:xfrm>
            <a:off x="4562075" y="210500"/>
            <a:ext cx="3766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Tilt Warp"/>
                <a:ea typeface="Tilt Warp"/>
                <a:cs typeface="Tilt Warp"/>
                <a:sym typeface="Tilt Warp"/>
              </a:rPr>
              <a:t>Write your response below:</a:t>
            </a:r>
            <a:endParaRPr sz="1800">
              <a:latin typeface="Tilt Warp"/>
              <a:ea typeface="Tilt Warp"/>
              <a:cs typeface="Tilt Warp"/>
              <a:sym typeface="Tilt Warp"/>
            </a:endParaRPr>
          </a:p>
        </p:txBody>
      </p:sp>
      <p:sp>
        <p:nvSpPr>
          <p:cNvPr id="113" name="Google Shape;113;p20"/>
          <p:cNvSpPr txBox="1">
            <a:spLocks noGrp="1"/>
          </p:cNvSpPr>
          <p:nvPr>
            <p:ph type="subTitle" idx="2"/>
          </p:nvPr>
        </p:nvSpPr>
        <p:spPr>
          <a:xfrm>
            <a:off x="4794400" y="802950"/>
            <a:ext cx="4142700" cy="40380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2" name="Picture 1" descr="A logo with a heart shaped egg and text&#10;&#10;Description automatically generated">
            <a:extLst>
              <a:ext uri="{FF2B5EF4-FFF2-40B4-BE49-F238E27FC236}">
                <a16:creationId xmlns:a16="http://schemas.microsoft.com/office/drawing/2014/main" id="{C08D4AC7-0BD7-89D3-127F-D01A5FA4EFD6}"/>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311708" y="744575"/>
            <a:ext cx="8520900" cy="2052600"/>
          </a:xfrm>
          <a:prstGeom prst="rect">
            <a:avLst/>
          </a:prstGeom>
        </p:spPr>
        <p:txBody>
          <a:bodyPr spcFirstLastPara="1" wrap="square" lIns="74425" tIns="74425" rIns="74425" bIns="74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0" name="Google Shape;30;p4"/>
          <p:cNvSpPr txBox="1">
            <a:spLocks noGrp="1"/>
          </p:cNvSpPr>
          <p:nvPr>
            <p:ph type="subTitle" idx="1"/>
          </p:nvPr>
        </p:nvSpPr>
        <p:spPr>
          <a:xfrm>
            <a:off x="311700" y="2834125"/>
            <a:ext cx="8520900" cy="792600"/>
          </a:xfrm>
          <a:prstGeom prst="rect">
            <a:avLst/>
          </a:prstGeom>
        </p:spPr>
        <p:txBody>
          <a:bodyPr spcFirstLastPara="1" wrap="square" lIns="74425" tIns="74425" rIns="74425" bIns="74425" anchor="t" anchorCtr="0">
            <a:normAutofit/>
          </a:bodyPr>
          <a:lstStyle>
            <a:lvl1pPr lvl="0" algn="ctr" rtl="0">
              <a:lnSpc>
                <a:spcPct val="100000"/>
              </a:lnSpc>
              <a:spcBef>
                <a:spcPts val="0"/>
              </a:spcBef>
              <a:spcAft>
                <a:spcPts val="0"/>
              </a:spcAft>
              <a:buSzPts val="2300"/>
              <a:buNone/>
              <a:defRPr sz="2300"/>
            </a:lvl1pPr>
            <a:lvl2pPr lvl="1" algn="ctr" rtl="0">
              <a:lnSpc>
                <a:spcPct val="100000"/>
              </a:lnSpc>
              <a:spcBef>
                <a:spcPts val="0"/>
              </a:spcBef>
              <a:spcAft>
                <a:spcPts val="0"/>
              </a:spcAft>
              <a:buSzPts val="2300"/>
              <a:buNone/>
              <a:defRPr sz="2300"/>
            </a:lvl2pPr>
            <a:lvl3pPr lvl="2" algn="ctr" rtl="0">
              <a:lnSpc>
                <a:spcPct val="100000"/>
              </a:lnSpc>
              <a:spcBef>
                <a:spcPts val="0"/>
              </a:spcBef>
              <a:spcAft>
                <a:spcPts val="0"/>
              </a:spcAft>
              <a:buSzPts val="2300"/>
              <a:buNone/>
              <a:defRPr sz="2300"/>
            </a:lvl3pPr>
            <a:lvl4pPr lvl="3" algn="ctr" rtl="0">
              <a:lnSpc>
                <a:spcPct val="100000"/>
              </a:lnSpc>
              <a:spcBef>
                <a:spcPts val="0"/>
              </a:spcBef>
              <a:spcAft>
                <a:spcPts val="0"/>
              </a:spcAft>
              <a:buSzPts val="2300"/>
              <a:buNone/>
              <a:defRPr sz="2300"/>
            </a:lvl4pPr>
            <a:lvl5pPr lvl="4" algn="ctr" rtl="0">
              <a:lnSpc>
                <a:spcPct val="100000"/>
              </a:lnSpc>
              <a:spcBef>
                <a:spcPts val="0"/>
              </a:spcBef>
              <a:spcAft>
                <a:spcPts val="0"/>
              </a:spcAft>
              <a:buSzPts val="2300"/>
              <a:buNone/>
              <a:defRPr sz="2300"/>
            </a:lvl5pPr>
            <a:lvl6pPr lvl="5" algn="ctr" rtl="0">
              <a:lnSpc>
                <a:spcPct val="100000"/>
              </a:lnSpc>
              <a:spcBef>
                <a:spcPts val="0"/>
              </a:spcBef>
              <a:spcAft>
                <a:spcPts val="0"/>
              </a:spcAft>
              <a:buSzPts val="2300"/>
              <a:buNone/>
              <a:defRPr sz="2300"/>
            </a:lvl6pPr>
            <a:lvl7pPr lvl="6" algn="ctr" rtl="0">
              <a:lnSpc>
                <a:spcPct val="100000"/>
              </a:lnSpc>
              <a:spcBef>
                <a:spcPts val="0"/>
              </a:spcBef>
              <a:spcAft>
                <a:spcPts val="0"/>
              </a:spcAft>
              <a:buSzPts val="2300"/>
              <a:buNone/>
              <a:defRPr sz="2300"/>
            </a:lvl7pPr>
            <a:lvl8pPr lvl="7" algn="ctr" rtl="0">
              <a:lnSpc>
                <a:spcPct val="100000"/>
              </a:lnSpc>
              <a:spcBef>
                <a:spcPts val="0"/>
              </a:spcBef>
              <a:spcAft>
                <a:spcPts val="0"/>
              </a:spcAft>
              <a:buSzPts val="2300"/>
              <a:buNone/>
              <a:defRPr sz="2300"/>
            </a:lvl8pPr>
            <a:lvl9pPr lvl="8" algn="ctr" rtl="0">
              <a:lnSpc>
                <a:spcPct val="100000"/>
              </a:lnSpc>
              <a:spcBef>
                <a:spcPts val="0"/>
              </a:spcBef>
              <a:spcAft>
                <a:spcPts val="0"/>
              </a:spcAft>
              <a:buSzPts val="2300"/>
              <a:buNone/>
              <a:defRPr sz="2300"/>
            </a:lvl9pPr>
          </a:lstStyle>
          <a:p>
            <a:endParaRPr/>
          </a:p>
        </p:txBody>
      </p:sp>
      <p:sp>
        <p:nvSpPr>
          <p:cNvPr id="31" name="Google Shape;31;p4"/>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5E45AAE8-A1B9-3805-3551-32350C3DC715}"/>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311700" y="2150850"/>
            <a:ext cx="8520900" cy="841800"/>
          </a:xfrm>
          <a:prstGeom prst="rect">
            <a:avLst/>
          </a:prstGeom>
        </p:spPr>
        <p:txBody>
          <a:bodyPr spcFirstLastPara="1" wrap="square" lIns="74425" tIns="74425" rIns="74425" bIns="74425" anchor="ctr" anchorCtr="0">
            <a:normAutofit/>
          </a:bodyPr>
          <a:lstStyle>
            <a:lvl1pPr lvl="0" algn="ctr" rtl="0">
              <a:spcBef>
                <a:spcPts val="0"/>
              </a:spcBef>
              <a:spcAft>
                <a:spcPts val="0"/>
              </a:spcAft>
              <a:buSzPts val="2900"/>
              <a:buNone/>
              <a:defRPr sz="2900"/>
            </a:lvl1pPr>
            <a:lvl2pPr lvl="1" algn="ctr" rtl="0">
              <a:spcBef>
                <a:spcPts val="0"/>
              </a:spcBef>
              <a:spcAft>
                <a:spcPts val="0"/>
              </a:spcAft>
              <a:buSzPts val="2900"/>
              <a:buNone/>
              <a:defRPr sz="2900"/>
            </a:lvl2pPr>
            <a:lvl3pPr lvl="2" algn="ctr" rtl="0">
              <a:spcBef>
                <a:spcPts val="0"/>
              </a:spcBef>
              <a:spcAft>
                <a:spcPts val="0"/>
              </a:spcAft>
              <a:buSzPts val="2900"/>
              <a:buNone/>
              <a:defRPr sz="2900"/>
            </a:lvl3pPr>
            <a:lvl4pPr lvl="3" algn="ctr" rtl="0">
              <a:spcBef>
                <a:spcPts val="0"/>
              </a:spcBef>
              <a:spcAft>
                <a:spcPts val="0"/>
              </a:spcAft>
              <a:buSzPts val="2900"/>
              <a:buNone/>
              <a:defRPr sz="2900"/>
            </a:lvl4pPr>
            <a:lvl5pPr lvl="4" algn="ctr" rtl="0">
              <a:spcBef>
                <a:spcPts val="0"/>
              </a:spcBef>
              <a:spcAft>
                <a:spcPts val="0"/>
              </a:spcAft>
              <a:buSzPts val="2900"/>
              <a:buNone/>
              <a:defRPr sz="2900"/>
            </a:lvl5pPr>
            <a:lvl6pPr lvl="5" algn="ctr" rtl="0">
              <a:spcBef>
                <a:spcPts val="0"/>
              </a:spcBef>
              <a:spcAft>
                <a:spcPts val="0"/>
              </a:spcAft>
              <a:buSzPts val="2900"/>
              <a:buNone/>
              <a:defRPr sz="2900"/>
            </a:lvl6pPr>
            <a:lvl7pPr lvl="6" algn="ctr" rtl="0">
              <a:spcBef>
                <a:spcPts val="0"/>
              </a:spcBef>
              <a:spcAft>
                <a:spcPts val="0"/>
              </a:spcAft>
              <a:buSzPts val="2900"/>
              <a:buNone/>
              <a:defRPr sz="2900"/>
            </a:lvl7pPr>
            <a:lvl8pPr lvl="7" algn="ctr" rtl="0">
              <a:spcBef>
                <a:spcPts val="0"/>
              </a:spcBef>
              <a:spcAft>
                <a:spcPts val="0"/>
              </a:spcAft>
              <a:buSzPts val="2900"/>
              <a:buNone/>
              <a:defRPr sz="2900"/>
            </a:lvl8pPr>
            <a:lvl9pPr lvl="8" algn="ctr" rtl="0">
              <a:spcBef>
                <a:spcPts val="0"/>
              </a:spcBef>
              <a:spcAft>
                <a:spcPts val="0"/>
              </a:spcAft>
              <a:buSzPts val="2900"/>
              <a:buNone/>
              <a:defRPr sz="29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74EB0A5A-B90D-B8E5-5E6D-965F5771B017}"/>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900" cy="572700"/>
          </a:xfrm>
          <a:prstGeom prst="rect">
            <a:avLst/>
          </a:prstGeom>
        </p:spPr>
        <p:txBody>
          <a:bodyPr spcFirstLastPara="1" wrap="square" lIns="74425" tIns="74425" rIns="74425" bIns="74425" anchor="t" anchorCtr="0">
            <a:normAutofit/>
          </a:bodyPr>
          <a:lstStyle>
            <a:lvl1pPr lvl="0" rtl="0">
              <a:spcBef>
                <a:spcPts val="0"/>
              </a:spcBef>
              <a:spcAft>
                <a:spcPts val="0"/>
              </a:spcAft>
              <a:buSzPts val="2300"/>
              <a:buNone/>
              <a:defRPr/>
            </a:lvl1pPr>
            <a:lvl2pPr lvl="1" rtl="0">
              <a:spcBef>
                <a:spcPts val="0"/>
              </a:spcBef>
              <a:spcAft>
                <a:spcPts val="0"/>
              </a:spcAft>
              <a:buSzPts val="2300"/>
              <a:buNone/>
              <a:defRPr/>
            </a:lvl2pPr>
            <a:lvl3pPr lvl="2" rtl="0">
              <a:spcBef>
                <a:spcPts val="0"/>
              </a:spcBef>
              <a:spcAft>
                <a:spcPts val="0"/>
              </a:spcAft>
              <a:buSzPts val="2300"/>
              <a:buNone/>
              <a:defRPr/>
            </a:lvl3pPr>
            <a:lvl4pPr lvl="3" rtl="0">
              <a:spcBef>
                <a:spcPts val="0"/>
              </a:spcBef>
              <a:spcAft>
                <a:spcPts val="0"/>
              </a:spcAft>
              <a:buSzPts val="2300"/>
              <a:buNone/>
              <a:defRPr/>
            </a:lvl4pPr>
            <a:lvl5pPr lvl="4" rtl="0">
              <a:spcBef>
                <a:spcPts val="0"/>
              </a:spcBef>
              <a:spcAft>
                <a:spcPts val="0"/>
              </a:spcAft>
              <a:buSzPts val="2300"/>
              <a:buNone/>
              <a:defRPr/>
            </a:lvl5pPr>
            <a:lvl6pPr lvl="5" rtl="0">
              <a:spcBef>
                <a:spcPts val="0"/>
              </a:spcBef>
              <a:spcAft>
                <a:spcPts val="0"/>
              </a:spcAft>
              <a:buSzPts val="2300"/>
              <a:buNone/>
              <a:defRPr/>
            </a:lvl6pPr>
            <a:lvl7pPr lvl="6" rtl="0">
              <a:spcBef>
                <a:spcPts val="0"/>
              </a:spcBef>
              <a:spcAft>
                <a:spcPts val="0"/>
              </a:spcAft>
              <a:buSzPts val="2300"/>
              <a:buNone/>
              <a:defRPr/>
            </a:lvl7pPr>
            <a:lvl8pPr lvl="7" rtl="0">
              <a:spcBef>
                <a:spcPts val="0"/>
              </a:spcBef>
              <a:spcAft>
                <a:spcPts val="0"/>
              </a:spcAft>
              <a:buSzPts val="2300"/>
              <a:buNone/>
              <a:defRPr/>
            </a:lvl8pPr>
            <a:lvl9pPr lvl="8" rtl="0">
              <a:spcBef>
                <a:spcPts val="0"/>
              </a:spcBef>
              <a:spcAft>
                <a:spcPts val="0"/>
              </a:spcAft>
              <a:buSzPts val="2300"/>
              <a:buNone/>
              <a:defRPr/>
            </a:lvl9pPr>
          </a:lstStyle>
          <a:p>
            <a:endParaRPr/>
          </a:p>
        </p:txBody>
      </p:sp>
      <p:sp>
        <p:nvSpPr>
          <p:cNvPr id="37" name="Google Shape;37;p6"/>
          <p:cNvSpPr txBox="1">
            <a:spLocks noGrp="1"/>
          </p:cNvSpPr>
          <p:nvPr>
            <p:ph type="body" idx="1"/>
          </p:nvPr>
        </p:nvSpPr>
        <p:spPr>
          <a:xfrm>
            <a:off x="311700" y="1152475"/>
            <a:ext cx="8520900" cy="3416400"/>
          </a:xfrm>
          <a:prstGeom prst="rect">
            <a:avLst/>
          </a:prstGeom>
        </p:spPr>
        <p:txBody>
          <a:bodyPr spcFirstLastPara="1" wrap="square" lIns="74425" tIns="74425" rIns="74425" bIns="74425" anchor="t" anchorCtr="0">
            <a:normAutofit/>
          </a:bodyPr>
          <a:lstStyle>
            <a:lvl1pPr marL="457200" lvl="0" indent="-323850" rtl="0">
              <a:spcBef>
                <a:spcPts val="0"/>
              </a:spcBef>
              <a:spcAft>
                <a:spcPts val="0"/>
              </a:spcAft>
              <a:buSzPts val="15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38" name="Google Shape;38;p6"/>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EAEE0740-CCD1-05ED-DEEF-D2CFEFCB7461}"/>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311700" y="445025"/>
            <a:ext cx="8520900" cy="572700"/>
          </a:xfrm>
          <a:prstGeom prst="rect">
            <a:avLst/>
          </a:prstGeom>
        </p:spPr>
        <p:txBody>
          <a:bodyPr spcFirstLastPara="1" wrap="square" lIns="74425" tIns="74425" rIns="74425" bIns="74425" anchor="t" anchorCtr="0">
            <a:normAutofit/>
          </a:bodyPr>
          <a:lstStyle>
            <a:lvl1pPr lvl="0" rtl="0">
              <a:spcBef>
                <a:spcPts val="0"/>
              </a:spcBef>
              <a:spcAft>
                <a:spcPts val="0"/>
              </a:spcAft>
              <a:buSzPts val="2300"/>
              <a:buNone/>
              <a:defRPr/>
            </a:lvl1pPr>
            <a:lvl2pPr lvl="1" rtl="0">
              <a:spcBef>
                <a:spcPts val="0"/>
              </a:spcBef>
              <a:spcAft>
                <a:spcPts val="0"/>
              </a:spcAft>
              <a:buSzPts val="2300"/>
              <a:buNone/>
              <a:defRPr/>
            </a:lvl2pPr>
            <a:lvl3pPr lvl="2" rtl="0">
              <a:spcBef>
                <a:spcPts val="0"/>
              </a:spcBef>
              <a:spcAft>
                <a:spcPts val="0"/>
              </a:spcAft>
              <a:buSzPts val="2300"/>
              <a:buNone/>
              <a:defRPr/>
            </a:lvl3pPr>
            <a:lvl4pPr lvl="3" rtl="0">
              <a:spcBef>
                <a:spcPts val="0"/>
              </a:spcBef>
              <a:spcAft>
                <a:spcPts val="0"/>
              </a:spcAft>
              <a:buSzPts val="2300"/>
              <a:buNone/>
              <a:defRPr/>
            </a:lvl4pPr>
            <a:lvl5pPr lvl="4" rtl="0">
              <a:spcBef>
                <a:spcPts val="0"/>
              </a:spcBef>
              <a:spcAft>
                <a:spcPts val="0"/>
              </a:spcAft>
              <a:buSzPts val="2300"/>
              <a:buNone/>
              <a:defRPr/>
            </a:lvl5pPr>
            <a:lvl6pPr lvl="5" rtl="0">
              <a:spcBef>
                <a:spcPts val="0"/>
              </a:spcBef>
              <a:spcAft>
                <a:spcPts val="0"/>
              </a:spcAft>
              <a:buSzPts val="2300"/>
              <a:buNone/>
              <a:defRPr/>
            </a:lvl6pPr>
            <a:lvl7pPr lvl="6" rtl="0">
              <a:spcBef>
                <a:spcPts val="0"/>
              </a:spcBef>
              <a:spcAft>
                <a:spcPts val="0"/>
              </a:spcAft>
              <a:buSzPts val="2300"/>
              <a:buNone/>
              <a:defRPr/>
            </a:lvl7pPr>
            <a:lvl8pPr lvl="7" rtl="0">
              <a:spcBef>
                <a:spcPts val="0"/>
              </a:spcBef>
              <a:spcAft>
                <a:spcPts val="0"/>
              </a:spcAft>
              <a:buSzPts val="2300"/>
              <a:buNone/>
              <a:defRPr/>
            </a:lvl8pPr>
            <a:lvl9pPr lvl="8" rtl="0">
              <a:spcBef>
                <a:spcPts val="0"/>
              </a:spcBef>
              <a:spcAft>
                <a:spcPts val="0"/>
              </a:spcAft>
              <a:buSzPts val="2300"/>
              <a:buNone/>
              <a:defRPr/>
            </a:lvl9pPr>
          </a:lstStyle>
          <a:p>
            <a:endParaRPr/>
          </a:p>
        </p:txBody>
      </p:sp>
      <p:sp>
        <p:nvSpPr>
          <p:cNvPr id="41" name="Google Shape;41;p7"/>
          <p:cNvSpPr txBox="1">
            <a:spLocks noGrp="1"/>
          </p:cNvSpPr>
          <p:nvPr>
            <p:ph type="body" idx="1"/>
          </p:nvPr>
        </p:nvSpPr>
        <p:spPr>
          <a:xfrm>
            <a:off x="311700" y="1152475"/>
            <a:ext cx="3999600" cy="3416400"/>
          </a:xfrm>
          <a:prstGeom prst="rect">
            <a:avLst/>
          </a:prstGeom>
        </p:spPr>
        <p:txBody>
          <a:bodyPr spcFirstLastPara="1" wrap="square" lIns="74425" tIns="74425" rIns="74425" bIns="74425" anchor="t" anchorCtr="0">
            <a:normAutofit/>
          </a:bodyPr>
          <a:lstStyle>
            <a:lvl1pPr marL="457200" lvl="0" indent="-298450" rtl="0">
              <a:spcBef>
                <a:spcPts val="0"/>
              </a:spcBef>
              <a:spcAft>
                <a:spcPts val="0"/>
              </a:spcAft>
              <a:buSzPts val="1100"/>
              <a:buChar char="●"/>
              <a:defRPr sz="1100"/>
            </a:lvl1pPr>
            <a:lvl2pPr marL="914400" lvl="1" indent="-292100" rtl="0">
              <a:spcBef>
                <a:spcPts val="0"/>
              </a:spcBef>
              <a:spcAft>
                <a:spcPts val="0"/>
              </a:spcAft>
              <a:buSzPts val="1000"/>
              <a:buChar char="○"/>
              <a:defRPr sz="1000"/>
            </a:lvl2pPr>
            <a:lvl3pPr marL="1371600" lvl="2" indent="-292100" rtl="0">
              <a:spcBef>
                <a:spcPts val="0"/>
              </a:spcBef>
              <a:spcAft>
                <a:spcPts val="0"/>
              </a:spcAft>
              <a:buSzPts val="1000"/>
              <a:buChar char="■"/>
              <a:defRPr sz="1000"/>
            </a:lvl3pPr>
            <a:lvl4pPr marL="1828800" lvl="3" indent="-292100" rtl="0">
              <a:spcBef>
                <a:spcPts val="0"/>
              </a:spcBef>
              <a:spcAft>
                <a:spcPts val="0"/>
              </a:spcAft>
              <a:buSzPts val="1000"/>
              <a:buChar char="●"/>
              <a:defRPr sz="1000"/>
            </a:lvl4pPr>
            <a:lvl5pPr marL="2286000" lvl="4" indent="-292100" rtl="0">
              <a:spcBef>
                <a:spcPts val="0"/>
              </a:spcBef>
              <a:spcAft>
                <a:spcPts val="0"/>
              </a:spcAft>
              <a:buSzPts val="1000"/>
              <a:buChar char="○"/>
              <a:defRPr sz="1000"/>
            </a:lvl5pPr>
            <a:lvl6pPr marL="2743200" lvl="5" indent="-292100" rtl="0">
              <a:spcBef>
                <a:spcPts val="0"/>
              </a:spcBef>
              <a:spcAft>
                <a:spcPts val="0"/>
              </a:spcAft>
              <a:buSzPts val="1000"/>
              <a:buChar char="■"/>
              <a:defRPr sz="1000"/>
            </a:lvl6pPr>
            <a:lvl7pPr marL="3200400" lvl="6" indent="-292100" rtl="0">
              <a:spcBef>
                <a:spcPts val="0"/>
              </a:spcBef>
              <a:spcAft>
                <a:spcPts val="0"/>
              </a:spcAft>
              <a:buSzPts val="1000"/>
              <a:buChar char="●"/>
              <a:defRPr sz="1000"/>
            </a:lvl7pPr>
            <a:lvl8pPr marL="3657600" lvl="7" indent="-292100" rtl="0">
              <a:spcBef>
                <a:spcPts val="0"/>
              </a:spcBef>
              <a:spcAft>
                <a:spcPts val="0"/>
              </a:spcAft>
              <a:buSzPts val="1000"/>
              <a:buChar char="○"/>
              <a:defRPr sz="1000"/>
            </a:lvl8pPr>
            <a:lvl9pPr marL="4114800" lvl="8" indent="-292100" rtl="0">
              <a:spcBef>
                <a:spcPts val="0"/>
              </a:spcBef>
              <a:spcAft>
                <a:spcPts val="0"/>
              </a:spcAft>
              <a:buSzPts val="1000"/>
              <a:buChar char="■"/>
              <a:defRPr sz="1000"/>
            </a:lvl9pPr>
          </a:lstStyle>
          <a:p>
            <a:endParaRPr/>
          </a:p>
        </p:txBody>
      </p:sp>
      <p:sp>
        <p:nvSpPr>
          <p:cNvPr id="42" name="Google Shape;42;p7"/>
          <p:cNvSpPr txBox="1">
            <a:spLocks noGrp="1"/>
          </p:cNvSpPr>
          <p:nvPr>
            <p:ph type="body" idx="2"/>
          </p:nvPr>
        </p:nvSpPr>
        <p:spPr>
          <a:xfrm>
            <a:off x="4832400" y="1152475"/>
            <a:ext cx="3999600" cy="3416400"/>
          </a:xfrm>
          <a:prstGeom prst="rect">
            <a:avLst/>
          </a:prstGeom>
        </p:spPr>
        <p:txBody>
          <a:bodyPr spcFirstLastPara="1" wrap="square" lIns="74425" tIns="74425" rIns="74425" bIns="74425" anchor="t" anchorCtr="0">
            <a:normAutofit/>
          </a:bodyPr>
          <a:lstStyle>
            <a:lvl1pPr marL="457200" lvl="0" indent="-298450" rtl="0">
              <a:spcBef>
                <a:spcPts val="0"/>
              </a:spcBef>
              <a:spcAft>
                <a:spcPts val="0"/>
              </a:spcAft>
              <a:buSzPts val="1100"/>
              <a:buChar char="●"/>
              <a:defRPr sz="1100"/>
            </a:lvl1pPr>
            <a:lvl2pPr marL="914400" lvl="1" indent="-292100" rtl="0">
              <a:spcBef>
                <a:spcPts val="0"/>
              </a:spcBef>
              <a:spcAft>
                <a:spcPts val="0"/>
              </a:spcAft>
              <a:buSzPts val="1000"/>
              <a:buChar char="○"/>
              <a:defRPr sz="1000"/>
            </a:lvl2pPr>
            <a:lvl3pPr marL="1371600" lvl="2" indent="-292100" rtl="0">
              <a:spcBef>
                <a:spcPts val="0"/>
              </a:spcBef>
              <a:spcAft>
                <a:spcPts val="0"/>
              </a:spcAft>
              <a:buSzPts val="1000"/>
              <a:buChar char="■"/>
              <a:defRPr sz="1000"/>
            </a:lvl3pPr>
            <a:lvl4pPr marL="1828800" lvl="3" indent="-292100" rtl="0">
              <a:spcBef>
                <a:spcPts val="0"/>
              </a:spcBef>
              <a:spcAft>
                <a:spcPts val="0"/>
              </a:spcAft>
              <a:buSzPts val="1000"/>
              <a:buChar char="●"/>
              <a:defRPr sz="1000"/>
            </a:lvl4pPr>
            <a:lvl5pPr marL="2286000" lvl="4" indent="-292100" rtl="0">
              <a:spcBef>
                <a:spcPts val="0"/>
              </a:spcBef>
              <a:spcAft>
                <a:spcPts val="0"/>
              </a:spcAft>
              <a:buSzPts val="1000"/>
              <a:buChar char="○"/>
              <a:defRPr sz="1000"/>
            </a:lvl5pPr>
            <a:lvl6pPr marL="2743200" lvl="5" indent="-292100" rtl="0">
              <a:spcBef>
                <a:spcPts val="0"/>
              </a:spcBef>
              <a:spcAft>
                <a:spcPts val="0"/>
              </a:spcAft>
              <a:buSzPts val="1000"/>
              <a:buChar char="■"/>
              <a:defRPr sz="1000"/>
            </a:lvl6pPr>
            <a:lvl7pPr marL="3200400" lvl="6" indent="-292100" rtl="0">
              <a:spcBef>
                <a:spcPts val="0"/>
              </a:spcBef>
              <a:spcAft>
                <a:spcPts val="0"/>
              </a:spcAft>
              <a:buSzPts val="1000"/>
              <a:buChar char="●"/>
              <a:defRPr sz="1000"/>
            </a:lvl7pPr>
            <a:lvl8pPr marL="3657600" lvl="7" indent="-292100" rtl="0">
              <a:spcBef>
                <a:spcPts val="0"/>
              </a:spcBef>
              <a:spcAft>
                <a:spcPts val="0"/>
              </a:spcAft>
              <a:buSzPts val="1000"/>
              <a:buChar char="○"/>
              <a:defRPr sz="1000"/>
            </a:lvl8pPr>
            <a:lvl9pPr marL="4114800" lvl="8" indent="-292100" rtl="0">
              <a:spcBef>
                <a:spcPts val="0"/>
              </a:spcBef>
              <a:spcAft>
                <a:spcPts val="0"/>
              </a:spcAft>
              <a:buSzPts val="1000"/>
              <a:buChar char="■"/>
              <a:defRPr sz="1000"/>
            </a:lvl9pPr>
          </a:lstStyle>
          <a:p>
            <a:endParaRPr/>
          </a:p>
        </p:txBody>
      </p:sp>
      <p:sp>
        <p:nvSpPr>
          <p:cNvPr id="43" name="Google Shape;43;p7"/>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6544B4FC-DFC7-041B-CEC1-E97734E1AEA7}"/>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311700" y="445025"/>
            <a:ext cx="8520900" cy="572700"/>
          </a:xfrm>
          <a:prstGeom prst="rect">
            <a:avLst/>
          </a:prstGeom>
        </p:spPr>
        <p:txBody>
          <a:bodyPr spcFirstLastPara="1" wrap="square" lIns="74425" tIns="74425" rIns="74425" bIns="74425" anchor="t" anchorCtr="0">
            <a:normAutofit/>
          </a:bodyPr>
          <a:lstStyle>
            <a:lvl1pPr lvl="0" rtl="0">
              <a:spcBef>
                <a:spcPts val="0"/>
              </a:spcBef>
              <a:spcAft>
                <a:spcPts val="0"/>
              </a:spcAft>
              <a:buSzPts val="2300"/>
              <a:buNone/>
              <a:defRPr/>
            </a:lvl1pPr>
            <a:lvl2pPr lvl="1" rtl="0">
              <a:spcBef>
                <a:spcPts val="0"/>
              </a:spcBef>
              <a:spcAft>
                <a:spcPts val="0"/>
              </a:spcAft>
              <a:buSzPts val="2300"/>
              <a:buNone/>
              <a:defRPr/>
            </a:lvl2pPr>
            <a:lvl3pPr lvl="2" rtl="0">
              <a:spcBef>
                <a:spcPts val="0"/>
              </a:spcBef>
              <a:spcAft>
                <a:spcPts val="0"/>
              </a:spcAft>
              <a:buSzPts val="2300"/>
              <a:buNone/>
              <a:defRPr/>
            </a:lvl3pPr>
            <a:lvl4pPr lvl="3" rtl="0">
              <a:spcBef>
                <a:spcPts val="0"/>
              </a:spcBef>
              <a:spcAft>
                <a:spcPts val="0"/>
              </a:spcAft>
              <a:buSzPts val="2300"/>
              <a:buNone/>
              <a:defRPr/>
            </a:lvl4pPr>
            <a:lvl5pPr lvl="4" rtl="0">
              <a:spcBef>
                <a:spcPts val="0"/>
              </a:spcBef>
              <a:spcAft>
                <a:spcPts val="0"/>
              </a:spcAft>
              <a:buSzPts val="2300"/>
              <a:buNone/>
              <a:defRPr/>
            </a:lvl5pPr>
            <a:lvl6pPr lvl="5" rtl="0">
              <a:spcBef>
                <a:spcPts val="0"/>
              </a:spcBef>
              <a:spcAft>
                <a:spcPts val="0"/>
              </a:spcAft>
              <a:buSzPts val="2300"/>
              <a:buNone/>
              <a:defRPr/>
            </a:lvl6pPr>
            <a:lvl7pPr lvl="6" rtl="0">
              <a:spcBef>
                <a:spcPts val="0"/>
              </a:spcBef>
              <a:spcAft>
                <a:spcPts val="0"/>
              </a:spcAft>
              <a:buSzPts val="2300"/>
              <a:buNone/>
              <a:defRPr/>
            </a:lvl7pPr>
            <a:lvl8pPr lvl="7" rtl="0">
              <a:spcBef>
                <a:spcPts val="0"/>
              </a:spcBef>
              <a:spcAft>
                <a:spcPts val="0"/>
              </a:spcAft>
              <a:buSzPts val="2300"/>
              <a:buNone/>
              <a:defRPr/>
            </a:lvl8pPr>
            <a:lvl9pPr lvl="8" rtl="0">
              <a:spcBef>
                <a:spcPts val="0"/>
              </a:spcBef>
              <a:spcAft>
                <a:spcPts val="0"/>
              </a:spcAft>
              <a:buSzPts val="2300"/>
              <a:buNone/>
              <a:defRPr/>
            </a:lvl9pPr>
          </a:lstStyle>
          <a:p>
            <a:endParaRPr/>
          </a:p>
        </p:txBody>
      </p:sp>
      <p:sp>
        <p:nvSpPr>
          <p:cNvPr id="46" name="Google Shape;46;p8"/>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DF31CB42-2C2C-911E-76AA-557091003D00}"/>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311700" y="555600"/>
            <a:ext cx="2808000" cy="755700"/>
          </a:xfrm>
          <a:prstGeom prst="rect">
            <a:avLst/>
          </a:prstGeom>
        </p:spPr>
        <p:txBody>
          <a:bodyPr spcFirstLastPara="1" wrap="square" lIns="74425" tIns="74425" rIns="74425" bIns="74425" anchor="b" anchorCtr="0">
            <a:normAutofit/>
          </a:bodyPr>
          <a:lstStyle>
            <a:lvl1pPr lvl="0" rtl="0">
              <a:spcBef>
                <a:spcPts val="0"/>
              </a:spcBef>
              <a:spcAft>
                <a:spcPts val="0"/>
              </a:spcAft>
              <a:buSzPts val="2000"/>
              <a:buNone/>
              <a:defRPr sz="20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49" name="Google Shape;49;p9"/>
          <p:cNvSpPr txBox="1">
            <a:spLocks noGrp="1"/>
          </p:cNvSpPr>
          <p:nvPr>
            <p:ph type="body" idx="1"/>
          </p:nvPr>
        </p:nvSpPr>
        <p:spPr>
          <a:xfrm>
            <a:off x="311700" y="1389600"/>
            <a:ext cx="2808000" cy="3179400"/>
          </a:xfrm>
          <a:prstGeom prst="rect">
            <a:avLst/>
          </a:prstGeom>
        </p:spPr>
        <p:txBody>
          <a:bodyPr spcFirstLastPara="1" wrap="square" lIns="74425" tIns="74425" rIns="74425" bIns="74425" anchor="t" anchorCtr="0">
            <a:normAutofit/>
          </a:bodyPr>
          <a:lstStyle>
            <a:lvl1pPr marL="457200" lvl="0" indent="-292100" rtl="0">
              <a:spcBef>
                <a:spcPts val="0"/>
              </a:spcBef>
              <a:spcAft>
                <a:spcPts val="0"/>
              </a:spcAft>
              <a:buSzPts val="1000"/>
              <a:buChar char="●"/>
              <a:defRPr sz="1000"/>
            </a:lvl1pPr>
            <a:lvl2pPr marL="914400" lvl="1" indent="-292100" rtl="0">
              <a:spcBef>
                <a:spcPts val="0"/>
              </a:spcBef>
              <a:spcAft>
                <a:spcPts val="0"/>
              </a:spcAft>
              <a:buSzPts val="1000"/>
              <a:buChar char="○"/>
              <a:defRPr sz="1000"/>
            </a:lvl2pPr>
            <a:lvl3pPr marL="1371600" lvl="2" indent="-292100" rtl="0">
              <a:spcBef>
                <a:spcPts val="0"/>
              </a:spcBef>
              <a:spcAft>
                <a:spcPts val="0"/>
              </a:spcAft>
              <a:buSzPts val="1000"/>
              <a:buChar char="■"/>
              <a:defRPr sz="1000"/>
            </a:lvl3pPr>
            <a:lvl4pPr marL="1828800" lvl="3" indent="-292100" rtl="0">
              <a:spcBef>
                <a:spcPts val="0"/>
              </a:spcBef>
              <a:spcAft>
                <a:spcPts val="0"/>
              </a:spcAft>
              <a:buSzPts val="1000"/>
              <a:buChar char="●"/>
              <a:defRPr sz="1000"/>
            </a:lvl4pPr>
            <a:lvl5pPr marL="2286000" lvl="4" indent="-292100" rtl="0">
              <a:spcBef>
                <a:spcPts val="0"/>
              </a:spcBef>
              <a:spcAft>
                <a:spcPts val="0"/>
              </a:spcAft>
              <a:buSzPts val="1000"/>
              <a:buChar char="○"/>
              <a:defRPr sz="1000"/>
            </a:lvl5pPr>
            <a:lvl6pPr marL="2743200" lvl="5" indent="-292100" rtl="0">
              <a:spcBef>
                <a:spcPts val="0"/>
              </a:spcBef>
              <a:spcAft>
                <a:spcPts val="0"/>
              </a:spcAft>
              <a:buSzPts val="1000"/>
              <a:buChar char="■"/>
              <a:defRPr sz="1000"/>
            </a:lvl6pPr>
            <a:lvl7pPr marL="3200400" lvl="6" indent="-292100" rtl="0">
              <a:spcBef>
                <a:spcPts val="0"/>
              </a:spcBef>
              <a:spcAft>
                <a:spcPts val="0"/>
              </a:spcAft>
              <a:buSzPts val="1000"/>
              <a:buChar char="●"/>
              <a:defRPr sz="1000"/>
            </a:lvl7pPr>
            <a:lvl8pPr marL="3657600" lvl="7" indent="-292100" rtl="0">
              <a:spcBef>
                <a:spcPts val="0"/>
              </a:spcBef>
              <a:spcAft>
                <a:spcPts val="0"/>
              </a:spcAft>
              <a:buSzPts val="1000"/>
              <a:buChar char="○"/>
              <a:defRPr sz="1000"/>
            </a:lvl8pPr>
            <a:lvl9pPr marL="4114800" lvl="8" indent="-292100" rtl="0">
              <a:spcBef>
                <a:spcPts val="0"/>
              </a:spcBef>
              <a:spcAft>
                <a:spcPts val="0"/>
              </a:spcAft>
              <a:buSzPts val="1000"/>
              <a:buChar char="■"/>
              <a:defRPr sz="1000"/>
            </a:lvl9pPr>
          </a:lstStyle>
          <a:p>
            <a:endParaRPr/>
          </a:p>
        </p:txBody>
      </p:sp>
      <p:sp>
        <p:nvSpPr>
          <p:cNvPr id="50" name="Google Shape;50;p9"/>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60547AF3-8C78-99FA-0039-31AAB06FC4D1}"/>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90250" y="450150"/>
            <a:ext cx="6367800" cy="4090800"/>
          </a:xfrm>
          <a:prstGeom prst="rect">
            <a:avLst/>
          </a:prstGeom>
        </p:spPr>
        <p:txBody>
          <a:bodyPr spcFirstLastPara="1" wrap="square" lIns="74425" tIns="74425" rIns="74425" bIns="74425" anchor="ctr" anchorCtr="0">
            <a:normAutofit/>
          </a:bodyPr>
          <a:lstStyle>
            <a:lvl1pPr lvl="0" rtl="0">
              <a:spcBef>
                <a:spcPts val="0"/>
              </a:spcBef>
              <a:spcAft>
                <a:spcPts val="0"/>
              </a:spcAft>
              <a:buSzPts val="3900"/>
              <a:buNone/>
              <a:defRPr sz="39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895E2E16-4E4E-ABA1-FD3C-E5D203285ED1}"/>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11"/>
          <p:cNvSpPr/>
          <p:nvPr/>
        </p:nvSpPr>
        <p:spPr>
          <a:xfrm>
            <a:off x="4572000" y="-125"/>
            <a:ext cx="4572000" cy="5143500"/>
          </a:xfrm>
          <a:prstGeom prst="rect">
            <a:avLst/>
          </a:prstGeom>
          <a:solidFill>
            <a:schemeClr val="lt2"/>
          </a:solidFill>
          <a:ln>
            <a:noFill/>
          </a:ln>
        </p:spPr>
        <p:txBody>
          <a:bodyPr spcFirstLastPara="1" wrap="square" lIns="74425" tIns="74425" rIns="74425" bIns="74425" anchor="ctr" anchorCtr="0">
            <a:noAutofit/>
          </a:bodyPr>
          <a:lstStyle/>
          <a:p>
            <a:pPr marL="0" lvl="0" indent="0" algn="l" rtl="0">
              <a:spcBef>
                <a:spcPts val="0"/>
              </a:spcBef>
              <a:spcAft>
                <a:spcPts val="0"/>
              </a:spcAft>
              <a:buNone/>
            </a:pPr>
            <a:endParaRPr/>
          </a:p>
        </p:txBody>
      </p:sp>
      <p:sp>
        <p:nvSpPr>
          <p:cNvPr id="56" name="Google Shape;56;p11"/>
          <p:cNvSpPr txBox="1">
            <a:spLocks noGrp="1"/>
          </p:cNvSpPr>
          <p:nvPr>
            <p:ph type="title"/>
          </p:nvPr>
        </p:nvSpPr>
        <p:spPr>
          <a:xfrm>
            <a:off x="265500" y="1233175"/>
            <a:ext cx="4044900" cy="1482300"/>
          </a:xfrm>
          <a:prstGeom prst="rect">
            <a:avLst/>
          </a:prstGeom>
        </p:spPr>
        <p:txBody>
          <a:bodyPr spcFirstLastPara="1" wrap="square" lIns="74425" tIns="74425" rIns="74425" bIns="74425" anchor="b" anchorCtr="0">
            <a:normAutofit/>
          </a:bodyPr>
          <a:lstStyle>
            <a:lvl1pPr lvl="0" algn="ctr" rtl="0">
              <a:spcBef>
                <a:spcPts val="0"/>
              </a:spcBef>
              <a:spcAft>
                <a:spcPts val="0"/>
              </a:spcAft>
              <a:buSzPts val="3400"/>
              <a:buNone/>
              <a:defRPr sz="3400"/>
            </a:lvl1pPr>
            <a:lvl2pPr lvl="1" algn="ctr" rtl="0">
              <a:spcBef>
                <a:spcPts val="0"/>
              </a:spcBef>
              <a:spcAft>
                <a:spcPts val="0"/>
              </a:spcAft>
              <a:buSzPts val="3400"/>
              <a:buNone/>
              <a:defRPr sz="3400"/>
            </a:lvl2pPr>
            <a:lvl3pPr lvl="2" algn="ctr" rtl="0">
              <a:spcBef>
                <a:spcPts val="0"/>
              </a:spcBef>
              <a:spcAft>
                <a:spcPts val="0"/>
              </a:spcAft>
              <a:buSzPts val="3400"/>
              <a:buNone/>
              <a:defRPr sz="3400"/>
            </a:lvl3pPr>
            <a:lvl4pPr lvl="3" algn="ctr" rtl="0">
              <a:spcBef>
                <a:spcPts val="0"/>
              </a:spcBef>
              <a:spcAft>
                <a:spcPts val="0"/>
              </a:spcAft>
              <a:buSzPts val="3400"/>
              <a:buNone/>
              <a:defRPr sz="3400"/>
            </a:lvl4pPr>
            <a:lvl5pPr lvl="4" algn="ctr" rtl="0">
              <a:spcBef>
                <a:spcPts val="0"/>
              </a:spcBef>
              <a:spcAft>
                <a:spcPts val="0"/>
              </a:spcAft>
              <a:buSzPts val="3400"/>
              <a:buNone/>
              <a:defRPr sz="3400"/>
            </a:lvl5pPr>
            <a:lvl6pPr lvl="5" algn="ctr" rtl="0">
              <a:spcBef>
                <a:spcPts val="0"/>
              </a:spcBef>
              <a:spcAft>
                <a:spcPts val="0"/>
              </a:spcAft>
              <a:buSzPts val="3400"/>
              <a:buNone/>
              <a:defRPr sz="3400"/>
            </a:lvl6pPr>
            <a:lvl7pPr lvl="6" algn="ctr" rtl="0">
              <a:spcBef>
                <a:spcPts val="0"/>
              </a:spcBef>
              <a:spcAft>
                <a:spcPts val="0"/>
              </a:spcAft>
              <a:buSzPts val="3400"/>
              <a:buNone/>
              <a:defRPr sz="3400"/>
            </a:lvl7pPr>
            <a:lvl8pPr lvl="7" algn="ctr" rtl="0">
              <a:spcBef>
                <a:spcPts val="0"/>
              </a:spcBef>
              <a:spcAft>
                <a:spcPts val="0"/>
              </a:spcAft>
              <a:buSzPts val="3400"/>
              <a:buNone/>
              <a:defRPr sz="3400"/>
            </a:lvl8pPr>
            <a:lvl9pPr lvl="8" algn="ctr" rtl="0">
              <a:spcBef>
                <a:spcPts val="0"/>
              </a:spcBef>
              <a:spcAft>
                <a:spcPts val="0"/>
              </a:spcAft>
              <a:buSzPts val="3400"/>
              <a:buNone/>
              <a:defRPr sz="3400"/>
            </a:lvl9pPr>
          </a:lstStyle>
          <a:p>
            <a:endParaRPr/>
          </a:p>
        </p:txBody>
      </p:sp>
      <p:sp>
        <p:nvSpPr>
          <p:cNvPr id="57" name="Google Shape;57;p11"/>
          <p:cNvSpPr txBox="1">
            <a:spLocks noGrp="1"/>
          </p:cNvSpPr>
          <p:nvPr>
            <p:ph type="subTitle" idx="1"/>
          </p:nvPr>
        </p:nvSpPr>
        <p:spPr>
          <a:xfrm>
            <a:off x="265500" y="2803075"/>
            <a:ext cx="4044900" cy="1235100"/>
          </a:xfrm>
          <a:prstGeom prst="rect">
            <a:avLst/>
          </a:prstGeom>
        </p:spPr>
        <p:txBody>
          <a:bodyPr spcFirstLastPara="1" wrap="square" lIns="74425" tIns="74425" rIns="74425" bIns="74425" anchor="t" anchorCtr="0">
            <a:normAutofit/>
          </a:bodyPr>
          <a:lstStyle>
            <a:lvl1pPr lvl="0" algn="ctr" rtl="0">
              <a:lnSpc>
                <a:spcPct val="100000"/>
              </a:lnSpc>
              <a:spcBef>
                <a:spcPts val="0"/>
              </a:spcBef>
              <a:spcAft>
                <a:spcPts val="0"/>
              </a:spcAft>
              <a:buSzPts val="1700"/>
              <a:buNone/>
              <a:defRPr sz="1700"/>
            </a:lvl1pPr>
            <a:lvl2pPr lvl="1" algn="ctr" rtl="0">
              <a:lnSpc>
                <a:spcPct val="100000"/>
              </a:lnSpc>
              <a:spcBef>
                <a:spcPts val="0"/>
              </a:spcBef>
              <a:spcAft>
                <a:spcPts val="0"/>
              </a:spcAft>
              <a:buSzPts val="1700"/>
              <a:buNone/>
              <a:defRPr sz="1700"/>
            </a:lvl2pPr>
            <a:lvl3pPr lvl="2" algn="ctr" rtl="0">
              <a:lnSpc>
                <a:spcPct val="100000"/>
              </a:lnSpc>
              <a:spcBef>
                <a:spcPts val="0"/>
              </a:spcBef>
              <a:spcAft>
                <a:spcPts val="0"/>
              </a:spcAft>
              <a:buSzPts val="1700"/>
              <a:buNone/>
              <a:defRPr sz="1700"/>
            </a:lvl3pPr>
            <a:lvl4pPr lvl="3" algn="ctr" rtl="0">
              <a:lnSpc>
                <a:spcPct val="100000"/>
              </a:lnSpc>
              <a:spcBef>
                <a:spcPts val="0"/>
              </a:spcBef>
              <a:spcAft>
                <a:spcPts val="0"/>
              </a:spcAft>
              <a:buSzPts val="1700"/>
              <a:buNone/>
              <a:defRPr sz="1700"/>
            </a:lvl4pPr>
            <a:lvl5pPr lvl="4" algn="ctr" rtl="0">
              <a:lnSpc>
                <a:spcPct val="100000"/>
              </a:lnSpc>
              <a:spcBef>
                <a:spcPts val="0"/>
              </a:spcBef>
              <a:spcAft>
                <a:spcPts val="0"/>
              </a:spcAft>
              <a:buSzPts val="1700"/>
              <a:buNone/>
              <a:defRPr sz="1700"/>
            </a:lvl5pPr>
            <a:lvl6pPr lvl="5" algn="ctr" rtl="0">
              <a:lnSpc>
                <a:spcPct val="100000"/>
              </a:lnSpc>
              <a:spcBef>
                <a:spcPts val="0"/>
              </a:spcBef>
              <a:spcAft>
                <a:spcPts val="0"/>
              </a:spcAft>
              <a:buSzPts val="1700"/>
              <a:buNone/>
              <a:defRPr sz="1700"/>
            </a:lvl6pPr>
            <a:lvl7pPr lvl="6" algn="ctr" rtl="0">
              <a:lnSpc>
                <a:spcPct val="100000"/>
              </a:lnSpc>
              <a:spcBef>
                <a:spcPts val="0"/>
              </a:spcBef>
              <a:spcAft>
                <a:spcPts val="0"/>
              </a:spcAft>
              <a:buSzPts val="1700"/>
              <a:buNone/>
              <a:defRPr sz="1700"/>
            </a:lvl7pPr>
            <a:lvl8pPr lvl="7" algn="ctr" rtl="0">
              <a:lnSpc>
                <a:spcPct val="100000"/>
              </a:lnSpc>
              <a:spcBef>
                <a:spcPts val="0"/>
              </a:spcBef>
              <a:spcAft>
                <a:spcPts val="0"/>
              </a:spcAft>
              <a:buSzPts val="1700"/>
              <a:buNone/>
              <a:defRPr sz="1700"/>
            </a:lvl8pPr>
            <a:lvl9pPr lvl="8" algn="ctr" rtl="0">
              <a:lnSpc>
                <a:spcPct val="100000"/>
              </a:lnSpc>
              <a:spcBef>
                <a:spcPts val="0"/>
              </a:spcBef>
              <a:spcAft>
                <a:spcPts val="0"/>
              </a:spcAft>
              <a:buSzPts val="1700"/>
              <a:buNone/>
              <a:defRPr sz="1700"/>
            </a:lvl9pPr>
          </a:lstStyle>
          <a:p>
            <a:endParaRPr/>
          </a:p>
        </p:txBody>
      </p:sp>
      <p:sp>
        <p:nvSpPr>
          <p:cNvPr id="58" name="Google Shape;58;p11"/>
          <p:cNvSpPr txBox="1">
            <a:spLocks noGrp="1"/>
          </p:cNvSpPr>
          <p:nvPr>
            <p:ph type="body" idx="2"/>
          </p:nvPr>
        </p:nvSpPr>
        <p:spPr>
          <a:xfrm>
            <a:off x="4939500" y="724075"/>
            <a:ext cx="3837000" cy="3695100"/>
          </a:xfrm>
          <a:prstGeom prst="rect">
            <a:avLst/>
          </a:prstGeom>
        </p:spPr>
        <p:txBody>
          <a:bodyPr spcFirstLastPara="1" wrap="square" lIns="74425" tIns="74425" rIns="74425" bIns="74425" anchor="ctr" anchorCtr="0">
            <a:normAutofit/>
          </a:bodyPr>
          <a:lstStyle>
            <a:lvl1pPr marL="457200" lvl="0" indent="-323850" rtl="0">
              <a:spcBef>
                <a:spcPts val="0"/>
              </a:spcBef>
              <a:spcAft>
                <a:spcPts val="0"/>
              </a:spcAft>
              <a:buSzPts val="15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74425" tIns="74425" rIns="74425" bIns="74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5488D6F9-7670-5D34-BA9E-C30CE3E99357}"/>
              </a:ext>
            </a:extLst>
          </p:cNvPr>
          <p:cNvPicPr>
            <a:picLocks noChangeAspect="1"/>
          </p:cNvPicPr>
          <p:nvPr userDrawn="1"/>
        </p:nvPicPr>
        <p:blipFill>
          <a:blip r:embed="rId2"/>
          <a:stretch>
            <a:fillRect/>
          </a:stretch>
        </p:blipFill>
        <p:spPr>
          <a:xfrm>
            <a:off x="7484240" y="-56474"/>
            <a:ext cx="1239333" cy="6867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1.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0CDF3796-AE0A-F816-3908-3D2DC173BB97}"/>
              </a:ext>
            </a:extLst>
          </p:cNvPr>
          <p:cNvPicPr>
            <a:picLocks noChangeAspect="1"/>
          </p:cNvPicPr>
          <p:nvPr userDrawn="1"/>
        </p:nvPicPr>
        <p:blipFill>
          <a:blip r:embed="rId3"/>
          <a:stretch>
            <a:fillRect/>
          </a:stretch>
        </p:blipFill>
        <p:spPr>
          <a:xfrm>
            <a:off x="7484240" y="-56474"/>
            <a:ext cx="1239333" cy="686797"/>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311700" y="445025"/>
            <a:ext cx="8520900" cy="572700"/>
          </a:xfrm>
          <a:prstGeom prst="rect">
            <a:avLst/>
          </a:prstGeom>
          <a:noFill/>
          <a:ln>
            <a:noFill/>
          </a:ln>
        </p:spPr>
        <p:txBody>
          <a:bodyPr spcFirstLastPara="1" wrap="square" lIns="74425" tIns="74425" rIns="74425" bIns="74425" anchor="t" anchorCtr="0">
            <a:normAutofit/>
          </a:bodyPr>
          <a:lstStyle>
            <a:lvl1pPr lvl="0" rtl="0">
              <a:spcBef>
                <a:spcPts val="0"/>
              </a:spcBef>
              <a:spcAft>
                <a:spcPts val="0"/>
              </a:spcAft>
              <a:buClr>
                <a:schemeClr val="dk1"/>
              </a:buClr>
              <a:buSzPts val="2300"/>
              <a:buNone/>
              <a:defRPr sz="2300">
                <a:solidFill>
                  <a:schemeClr val="dk1"/>
                </a:solidFill>
              </a:defRPr>
            </a:lvl1pPr>
            <a:lvl2pPr lvl="1" rtl="0">
              <a:spcBef>
                <a:spcPts val="0"/>
              </a:spcBef>
              <a:spcAft>
                <a:spcPts val="0"/>
              </a:spcAft>
              <a:buClr>
                <a:schemeClr val="dk1"/>
              </a:buClr>
              <a:buSzPts val="2300"/>
              <a:buNone/>
              <a:defRPr sz="2300">
                <a:solidFill>
                  <a:schemeClr val="dk1"/>
                </a:solidFill>
              </a:defRPr>
            </a:lvl2pPr>
            <a:lvl3pPr lvl="2" rtl="0">
              <a:spcBef>
                <a:spcPts val="0"/>
              </a:spcBef>
              <a:spcAft>
                <a:spcPts val="0"/>
              </a:spcAft>
              <a:buClr>
                <a:schemeClr val="dk1"/>
              </a:buClr>
              <a:buSzPts val="2300"/>
              <a:buNone/>
              <a:defRPr sz="2300">
                <a:solidFill>
                  <a:schemeClr val="dk1"/>
                </a:solidFill>
              </a:defRPr>
            </a:lvl3pPr>
            <a:lvl4pPr lvl="3" rtl="0">
              <a:spcBef>
                <a:spcPts val="0"/>
              </a:spcBef>
              <a:spcAft>
                <a:spcPts val="0"/>
              </a:spcAft>
              <a:buClr>
                <a:schemeClr val="dk1"/>
              </a:buClr>
              <a:buSzPts val="2300"/>
              <a:buNone/>
              <a:defRPr sz="2300">
                <a:solidFill>
                  <a:schemeClr val="dk1"/>
                </a:solidFill>
              </a:defRPr>
            </a:lvl4pPr>
            <a:lvl5pPr lvl="4" rtl="0">
              <a:spcBef>
                <a:spcPts val="0"/>
              </a:spcBef>
              <a:spcAft>
                <a:spcPts val="0"/>
              </a:spcAft>
              <a:buClr>
                <a:schemeClr val="dk1"/>
              </a:buClr>
              <a:buSzPts val="2300"/>
              <a:buNone/>
              <a:defRPr sz="2300">
                <a:solidFill>
                  <a:schemeClr val="dk1"/>
                </a:solidFill>
              </a:defRPr>
            </a:lvl5pPr>
            <a:lvl6pPr lvl="5" rtl="0">
              <a:spcBef>
                <a:spcPts val="0"/>
              </a:spcBef>
              <a:spcAft>
                <a:spcPts val="0"/>
              </a:spcAft>
              <a:buClr>
                <a:schemeClr val="dk1"/>
              </a:buClr>
              <a:buSzPts val="2300"/>
              <a:buNone/>
              <a:defRPr sz="2300">
                <a:solidFill>
                  <a:schemeClr val="dk1"/>
                </a:solidFill>
              </a:defRPr>
            </a:lvl6pPr>
            <a:lvl7pPr lvl="6" rtl="0">
              <a:spcBef>
                <a:spcPts val="0"/>
              </a:spcBef>
              <a:spcAft>
                <a:spcPts val="0"/>
              </a:spcAft>
              <a:buClr>
                <a:schemeClr val="dk1"/>
              </a:buClr>
              <a:buSzPts val="2300"/>
              <a:buNone/>
              <a:defRPr sz="2300">
                <a:solidFill>
                  <a:schemeClr val="dk1"/>
                </a:solidFill>
              </a:defRPr>
            </a:lvl7pPr>
            <a:lvl8pPr lvl="7" rtl="0">
              <a:spcBef>
                <a:spcPts val="0"/>
              </a:spcBef>
              <a:spcAft>
                <a:spcPts val="0"/>
              </a:spcAft>
              <a:buClr>
                <a:schemeClr val="dk1"/>
              </a:buClr>
              <a:buSzPts val="2300"/>
              <a:buNone/>
              <a:defRPr sz="2300">
                <a:solidFill>
                  <a:schemeClr val="dk1"/>
                </a:solidFill>
              </a:defRPr>
            </a:lvl8pPr>
            <a:lvl9pPr lvl="8" rtl="0">
              <a:spcBef>
                <a:spcPts val="0"/>
              </a:spcBef>
              <a:spcAft>
                <a:spcPts val="0"/>
              </a:spcAft>
              <a:buClr>
                <a:schemeClr val="dk1"/>
              </a:buClr>
              <a:buSzPts val="2300"/>
              <a:buNone/>
              <a:defRPr sz="2300">
                <a:solidFill>
                  <a:schemeClr val="dk1"/>
                </a:solidFill>
              </a:defRPr>
            </a:lvl9pPr>
          </a:lstStyle>
          <a:p>
            <a:endParaRPr/>
          </a:p>
        </p:txBody>
      </p:sp>
      <p:sp>
        <p:nvSpPr>
          <p:cNvPr id="26" name="Google Shape;26;p3"/>
          <p:cNvSpPr txBox="1">
            <a:spLocks noGrp="1"/>
          </p:cNvSpPr>
          <p:nvPr>
            <p:ph type="body" idx="1"/>
          </p:nvPr>
        </p:nvSpPr>
        <p:spPr>
          <a:xfrm>
            <a:off x="311700" y="1152475"/>
            <a:ext cx="8520900" cy="3416400"/>
          </a:xfrm>
          <a:prstGeom prst="rect">
            <a:avLst/>
          </a:prstGeom>
          <a:noFill/>
          <a:ln>
            <a:noFill/>
          </a:ln>
        </p:spPr>
        <p:txBody>
          <a:bodyPr spcFirstLastPara="1" wrap="square" lIns="74425" tIns="74425" rIns="74425" bIns="74425" anchor="t" anchorCtr="0">
            <a:normAutofit/>
          </a:bodyPr>
          <a:lstStyle>
            <a:lvl1pPr marL="457200" lvl="0" indent="-323850" rtl="0">
              <a:lnSpc>
                <a:spcPct val="115000"/>
              </a:lnSpc>
              <a:spcBef>
                <a:spcPts val="0"/>
              </a:spcBef>
              <a:spcAft>
                <a:spcPts val="0"/>
              </a:spcAft>
              <a:buClr>
                <a:schemeClr val="dk2"/>
              </a:buClr>
              <a:buSzPts val="1500"/>
              <a:buChar char="●"/>
              <a:defRPr sz="1500">
                <a:solidFill>
                  <a:schemeClr val="dk2"/>
                </a:solidFill>
              </a:defRPr>
            </a:lvl1pPr>
            <a:lvl2pPr marL="914400" lvl="1" indent="-298450" rtl="0">
              <a:lnSpc>
                <a:spcPct val="115000"/>
              </a:lnSpc>
              <a:spcBef>
                <a:spcPts val="0"/>
              </a:spcBef>
              <a:spcAft>
                <a:spcPts val="0"/>
              </a:spcAft>
              <a:buClr>
                <a:schemeClr val="dk2"/>
              </a:buClr>
              <a:buSzPts val="1100"/>
              <a:buChar char="○"/>
              <a:defRPr sz="1100">
                <a:solidFill>
                  <a:schemeClr val="dk2"/>
                </a:solidFill>
              </a:defRPr>
            </a:lvl2pPr>
            <a:lvl3pPr marL="1371600" lvl="2" indent="-298450" rtl="0">
              <a:lnSpc>
                <a:spcPct val="115000"/>
              </a:lnSpc>
              <a:spcBef>
                <a:spcPts val="0"/>
              </a:spcBef>
              <a:spcAft>
                <a:spcPts val="0"/>
              </a:spcAft>
              <a:buClr>
                <a:schemeClr val="dk2"/>
              </a:buClr>
              <a:buSzPts val="1100"/>
              <a:buChar char="■"/>
              <a:defRPr sz="1100">
                <a:solidFill>
                  <a:schemeClr val="dk2"/>
                </a:solidFill>
              </a:defRPr>
            </a:lvl3pPr>
            <a:lvl4pPr marL="1828800" lvl="3" indent="-298450" rtl="0">
              <a:lnSpc>
                <a:spcPct val="115000"/>
              </a:lnSpc>
              <a:spcBef>
                <a:spcPts val="0"/>
              </a:spcBef>
              <a:spcAft>
                <a:spcPts val="0"/>
              </a:spcAft>
              <a:buClr>
                <a:schemeClr val="dk2"/>
              </a:buClr>
              <a:buSzPts val="1100"/>
              <a:buChar char="●"/>
              <a:defRPr sz="1100">
                <a:solidFill>
                  <a:schemeClr val="dk2"/>
                </a:solidFill>
              </a:defRPr>
            </a:lvl4pPr>
            <a:lvl5pPr marL="2286000" lvl="4" indent="-298450" rtl="0">
              <a:lnSpc>
                <a:spcPct val="115000"/>
              </a:lnSpc>
              <a:spcBef>
                <a:spcPts val="0"/>
              </a:spcBef>
              <a:spcAft>
                <a:spcPts val="0"/>
              </a:spcAft>
              <a:buClr>
                <a:schemeClr val="dk2"/>
              </a:buClr>
              <a:buSzPts val="1100"/>
              <a:buChar char="○"/>
              <a:defRPr sz="1100">
                <a:solidFill>
                  <a:schemeClr val="dk2"/>
                </a:solidFill>
              </a:defRPr>
            </a:lvl5pPr>
            <a:lvl6pPr marL="2743200" lvl="5" indent="-298450" rtl="0">
              <a:lnSpc>
                <a:spcPct val="115000"/>
              </a:lnSpc>
              <a:spcBef>
                <a:spcPts val="0"/>
              </a:spcBef>
              <a:spcAft>
                <a:spcPts val="0"/>
              </a:spcAft>
              <a:buClr>
                <a:schemeClr val="dk2"/>
              </a:buClr>
              <a:buSzPts val="1100"/>
              <a:buChar char="■"/>
              <a:defRPr sz="1100">
                <a:solidFill>
                  <a:schemeClr val="dk2"/>
                </a:solidFill>
              </a:defRPr>
            </a:lvl6pPr>
            <a:lvl7pPr marL="3200400" lvl="6" indent="-298450" rtl="0">
              <a:lnSpc>
                <a:spcPct val="115000"/>
              </a:lnSpc>
              <a:spcBef>
                <a:spcPts val="0"/>
              </a:spcBef>
              <a:spcAft>
                <a:spcPts val="0"/>
              </a:spcAft>
              <a:buClr>
                <a:schemeClr val="dk2"/>
              </a:buClr>
              <a:buSzPts val="1100"/>
              <a:buChar char="●"/>
              <a:defRPr sz="1100">
                <a:solidFill>
                  <a:schemeClr val="dk2"/>
                </a:solidFill>
              </a:defRPr>
            </a:lvl7pPr>
            <a:lvl8pPr marL="3657600" lvl="7" indent="-298450" rtl="0">
              <a:lnSpc>
                <a:spcPct val="115000"/>
              </a:lnSpc>
              <a:spcBef>
                <a:spcPts val="0"/>
              </a:spcBef>
              <a:spcAft>
                <a:spcPts val="0"/>
              </a:spcAft>
              <a:buClr>
                <a:schemeClr val="dk2"/>
              </a:buClr>
              <a:buSzPts val="1100"/>
              <a:buChar char="○"/>
              <a:defRPr sz="1100">
                <a:solidFill>
                  <a:schemeClr val="dk2"/>
                </a:solidFill>
              </a:defRPr>
            </a:lvl8pPr>
            <a:lvl9pPr marL="4114800" lvl="8" indent="-298450" rtl="0">
              <a:lnSpc>
                <a:spcPct val="115000"/>
              </a:lnSpc>
              <a:spcBef>
                <a:spcPts val="0"/>
              </a:spcBef>
              <a:spcAft>
                <a:spcPts val="0"/>
              </a:spcAft>
              <a:buClr>
                <a:schemeClr val="dk2"/>
              </a:buClr>
              <a:buSzPts val="1100"/>
              <a:buChar char="■"/>
              <a:defRPr sz="1100">
                <a:solidFill>
                  <a:schemeClr val="dk2"/>
                </a:solidFill>
              </a:defRPr>
            </a:lvl9pPr>
          </a:lstStyle>
          <a:p>
            <a:endParaRPr/>
          </a:p>
        </p:txBody>
      </p:sp>
      <p:sp>
        <p:nvSpPr>
          <p:cNvPr id="27" name="Google Shape;27;p3"/>
          <p:cNvSpPr txBox="1">
            <a:spLocks noGrp="1"/>
          </p:cNvSpPr>
          <p:nvPr>
            <p:ph type="sldNum" idx="12"/>
          </p:nvPr>
        </p:nvSpPr>
        <p:spPr>
          <a:xfrm>
            <a:off x="8472458" y="4663217"/>
            <a:ext cx="548700" cy="393600"/>
          </a:xfrm>
          <a:prstGeom prst="rect">
            <a:avLst/>
          </a:prstGeom>
          <a:noFill/>
          <a:ln>
            <a:noFill/>
          </a:ln>
        </p:spPr>
        <p:txBody>
          <a:bodyPr spcFirstLastPara="1" wrap="square" lIns="74425" tIns="74425" rIns="74425" bIns="74425" anchor="ctr" anchorCtr="0">
            <a:normAutofit/>
          </a:bodyPr>
          <a:lstStyle>
            <a:lvl1pPr lvl="0" algn="r" rtl="0">
              <a:buNone/>
              <a:defRPr sz="800">
                <a:solidFill>
                  <a:schemeClr val="dk2"/>
                </a:solidFill>
              </a:defRPr>
            </a:lvl1pPr>
            <a:lvl2pPr lvl="1" algn="r" rtl="0">
              <a:buNone/>
              <a:defRPr sz="800">
                <a:solidFill>
                  <a:schemeClr val="dk2"/>
                </a:solidFill>
              </a:defRPr>
            </a:lvl2pPr>
            <a:lvl3pPr lvl="2" algn="r" rtl="0">
              <a:buNone/>
              <a:defRPr sz="800">
                <a:solidFill>
                  <a:schemeClr val="dk2"/>
                </a:solidFill>
              </a:defRPr>
            </a:lvl3pPr>
            <a:lvl4pPr lvl="3" algn="r" rtl="0">
              <a:buNone/>
              <a:defRPr sz="800">
                <a:solidFill>
                  <a:schemeClr val="dk2"/>
                </a:solidFill>
              </a:defRPr>
            </a:lvl4pPr>
            <a:lvl5pPr lvl="4" algn="r" rtl="0">
              <a:buNone/>
              <a:defRPr sz="800">
                <a:solidFill>
                  <a:schemeClr val="dk2"/>
                </a:solidFill>
              </a:defRPr>
            </a:lvl5pPr>
            <a:lvl6pPr lvl="5" algn="r" rtl="0">
              <a:buNone/>
              <a:defRPr sz="800">
                <a:solidFill>
                  <a:schemeClr val="dk2"/>
                </a:solidFill>
              </a:defRPr>
            </a:lvl6pPr>
            <a:lvl7pPr lvl="6" algn="r" rtl="0">
              <a:buNone/>
              <a:defRPr sz="800">
                <a:solidFill>
                  <a:schemeClr val="dk2"/>
                </a:solidFill>
              </a:defRPr>
            </a:lvl7pPr>
            <a:lvl8pPr lvl="7" algn="r" rtl="0">
              <a:buNone/>
              <a:defRPr sz="800">
                <a:solidFill>
                  <a:schemeClr val="dk2"/>
                </a:solidFill>
              </a:defRPr>
            </a:lvl8pPr>
            <a:lvl9pPr lvl="8" algn="r" rtl="0">
              <a:buNone/>
              <a:defRPr sz="8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2" name="Picture 1" descr="A logo with a heart shaped egg and text&#10;&#10;Description automatically generated">
            <a:extLst>
              <a:ext uri="{FF2B5EF4-FFF2-40B4-BE49-F238E27FC236}">
                <a16:creationId xmlns:a16="http://schemas.microsoft.com/office/drawing/2014/main" id="{A6B9680E-F99B-5936-974D-02CF0B460858}"/>
              </a:ext>
            </a:extLst>
          </p:cNvPr>
          <p:cNvPicPr>
            <a:picLocks noChangeAspect="1"/>
          </p:cNvPicPr>
          <p:nvPr userDrawn="1"/>
        </p:nvPicPr>
        <p:blipFill>
          <a:blip r:embed="rId14"/>
          <a:stretch>
            <a:fillRect/>
          </a:stretch>
        </p:blipFill>
        <p:spPr>
          <a:xfrm>
            <a:off x="7484240" y="-56474"/>
            <a:ext cx="1239333" cy="686797"/>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854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300"/>
              <a:buFont typeface="Tilt Warp"/>
              <a:buNone/>
              <a:defRPr sz="3300">
                <a:solidFill>
                  <a:schemeClr val="dk1"/>
                </a:solidFill>
                <a:latin typeface="Tilt Warp"/>
                <a:ea typeface="Tilt Warp"/>
                <a:cs typeface="Tilt Warp"/>
                <a:sym typeface="Tilt Warp"/>
              </a:defRPr>
            </a:lvl1pPr>
            <a:lvl2pPr lvl="1"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2pPr>
            <a:lvl3pPr lvl="2"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3pPr>
            <a:lvl4pPr lvl="3"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4pPr>
            <a:lvl5pPr lvl="4"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5pPr>
            <a:lvl6pPr lvl="5"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6pPr>
            <a:lvl7pPr lvl="6"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7pPr>
            <a:lvl8pPr lvl="7"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8pPr>
            <a:lvl9pPr lvl="8" rtl="0">
              <a:spcBef>
                <a:spcPts val="0"/>
              </a:spcBef>
              <a:spcAft>
                <a:spcPts val="0"/>
              </a:spcAft>
              <a:buClr>
                <a:schemeClr val="dk1"/>
              </a:buClr>
              <a:buSzPts val="3300"/>
              <a:buFont typeface="Franklin Gothic"/>
              <a:buNone/>
              <a:defRPr sz="3300" b="1">
                <a:solidFill>
                  <a:schemeClr val="dk1"/>
                </a:solidFill>
                <a:latin typeface="Franklin Gothic"/>
                <a:ea typeface="Franklin Gothic"/>
                <a:cs typeface="Franklin Gothic"/>
                <a:sym typeface="Franklin Gothic"/>
              </a:defRPr>
            </a:lvl9pPr>
          </a:lstStyle>
          <a:p>
            <a:endParaRPr/>
          </a:p>
        </p:txBody>
      </p:sp>
      <p:sp>
        <p:nvSpPr>
          <p:cNvPr id="76" name="Google Shape;76;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1"/>
              </a:buClr>
              <a:buSzPts val="1800"/>
              <a:buFont typeface="Franklin Gothic"/>
              <a:buChar char="●"/>
              <a:defRPr sz="1800">
                <a:solidFill>
                  <a:schemeClr val="dk1"/>
                </a:solidFill>
                <a:latin typeface="Franklin Gothic"/>
                <a:ea typeface="Franklin Gothic"/>
                <a:cs typeface="Franklin Gothic"/>
                <a:sym typeface="Franklin Gothic"/>
              </a:defRPr>
            </a:lvl1pPr>
            <a:lvl2pPr marL="914400" lvl="1"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2pPr>
            <a:lvl3pPr marL="1371600" lvl="2"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3pPr>
            <a:lvl4pPr marL="1828800" lvl="3"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4pPr>
            <a:lvl5pPr marL="2286000" lvl="4"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5pPr>
            <a:lvl6pPr marL="2743200" lvl="5"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6pPr>
            <a:lvl7pPr marL="3200400" lvl="6"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7pPr>
            <a:lvl8pPr marL="3657600" lvl="7"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8pPr>
            <a:lvl9pPr marL="4114800" lvl="8" indent="-3175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9pPr>
          </a:lstStyle>
          <a:p>
            <a:endParaRPr/>
          </a:p>
        </p:txBody>
      </p:sp>
      <p:sp>
        <p:nvSpPr>
          <p:cNvPr id="77" name="Google Shape;77;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78" name="Google Shape;78;p16"/>
          <p:cNvPicPr preferRelativeResize="0"/>
          <p:nvPr/>
        </p:nvPicPr>
        <p:blipFill>
          <a:blip r:embed="rId6">
            <a:alphaModFix/>
          </a:blip>
          <a:stretch>
            <a:fillRect/>
          </a:stretch>
        </p:blipFill>
        <p:spPr>
          <a:xfrm>
            <a:off x="8772500" y="57400"/>
            <a:ext cx="333675" cy="333675"/>
          </a:xfrm>
          <a:prstGeom prst="rect">
            <a:avLst/>
          </a:prstGeom>
          <a:noFill/>
          <a:ln>
            <a:noFill/>
          </a:ln>
        </p:spPr>
      </p:pic>
      <p:pic>
        <p:nvPicPr>
          <p:cNvPr id="2" name="Picture 1" descr="A logo with a heart shaped egg and text&#10;&#10;Description automatically generated">
            <a:extLst>
              <a:ext uri="{FF2B5EF4-FFF2-40B4-BE49-F238E27FC236}">
                <a16:creationId xmlns:a16="http://schemas.microsoft.com/office/drawing/2014/main" id="{23292FC4-2EB7-4390-3349-09C8961036AE}"/>
              </a:ext>
            </a:extLst>
          </p:cNvPr>
          <p:cNvPicPr>
            <a:picLocks noChangeAspect="1"/>
          </p:cNvPicPr>
          <p:nvPr userDrawn="1"/>
        </p:nvPicPr>
        <p:blipFill>
          <a:blip r:embed="rId7"/>
          <a:stretch>
            <a:fillRect/>
          </a:stretch>
        </p:blipFill>
        <p:spPr>
          <a:xfrm>
            <a:off x="7484240" y="-56474"/>
            <a:ext cx="1239333" cy="686797"/>
          </a:xfrm>
          <a:prstGeom prst="rect">
            <a:avLst/>
          </a:prstGeom>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hyperlink" Target="https://web.diffit.me/contact-us" TargetMode="External"/><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3.xml"/><Relationship Id="rId11" Type="http://schemas.openxmlformats.org/officeDocument/2006/relationships/image" Target="../media/image2.png"/><Relationship Id="rId5" Type="http://schemas.openxmlformats.org/officeDocument/2006/relationships/hyperlink" Target="https://diffit.me" TargetMode="External"/><Relationship Id="rId10" Type="http://schemas.openxmlformats.org/officeDocument/2006/relationships/slide" Target="slide18.xml"/><Relationship Id="rId4" Type="http://schemas.openxmlformats.org/officeDocument/2006/relationships/hyperlink" Target="https://web.diffit.me/faq" TargetMode="External"/><Relationship Id="rId9" Type="http://schemas.openxmlformats.org/officeDocument/2006/relationships/slide" Target="slide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p:nvPr/>
        </p:nvSpPr>
        <p:spPr>
          <a:xfrm>
            <a:off x="336600" y="784650"/>
            <a:ext cx="4102200" cy="407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13" b="1">
                <a:solidFill>
                  <a:srgbClr val="000000"/>
                </a:solidFill>
                <a:highlight>
                  <a:srgbClr val="DCFCE7"/>
                </a:highlight>
                <a:latin typeface="Nunito"/>
                <a:ea typeface="Nunito"/>
                <a:cs typeface="Nunito"/>
                <a:sym typeface="Nunito"/>
              </a:rPr>
              <a:t>Student Activity:</a:t>
            </a:r>
            <a:r>
              <a:rPr lang="en" sz="1213">
                <a:solidFill>
                  <a:srgbClr val="000000"/>
                </a:solidFill>
                <a:highlight>
                  <a:srgbClr val="DCFCE7"/>
                </a:highlight>
                <a:latin typeface="Nunito"/>
                <a:ea typeface="Nunito"/>
                <a:cs typeface="Nunito"/>
                <a:sym typeface="Nunito"/>
              </a:rPr>
              <a:t> </a:t>
            </a:r>
            <a:r>
              <a:rPr lang="en" sz="1213">
                <a:latin typeface="Nunito"/>
                <a:ea typeface="Nunito"/>
                <a:cs typeface="Nunito"/>
                <a:sym typeface="Nunito"/>
              </a:rPr>
              <a:t>build content vocabulary</a:t>
            </a:r>
            <a:r>
              <a:rPr lang="en" sz="1213">
                <a:solidFill>
                  <a:srgbClr val="000000"/>
                </a:solidFill>
                <a:latin typeface="Nunito"/>
                <a:ea typeface="Nunito"/>
                <a:cs typeface="Nunito"/>
                <a:sym typeface="Nunito"/>
              </a:rPr>
              <a:t>. </a:t>
            </a:r>
            <a:endParaRPr sz="1213">
              <a:solidFill>
                <a:srgbClr val="000000"/>
              </a:solidFill>
              <a:latin typeface="Nunito"/>
              <a:ea typeface="Nunito"/>
              <a:cs typeface="Nunito"/>
              <a:sym typeface="Nunito"/>
            </a:endParaRPr>
          </a:p>
          <a:p>
            <a:pPr marL="0" lvl="0" indent="0" algn="l" rtl="0">
              <a:spcBef>
                <a:spcPts val="0"/>
              </a:spcBef>
              <a:spcAft>
                <a:spcPts val="0"/>
              </a:spcAft>
              <a:buNone/>
            </a:pPr>
            <a:endParaRPr sz="1213" b="1">
              <a:solidFill>
                <a:srgbClr val="000000"/>
              </a:solidFill>
              <a:latin typeface="Nunito"/>
              <a:ea typeface="Nunito"/>
              <a:cs typeface="Nunito"/>
              <a:sym typeface="Nunito"/>
            </a:endParaRPr>
          </a:p>
          <a:p>
            <a:pPr marL="0" lvl="0" indent="0" algn="l" rtl="0">
              <a:spcBef>
                <a:spcPts val="0"/>
              </a:spcBef>
              <a:spcAft>
                <a:spcPts val="0"/>
              </a:spcAft>
              <a:buNone/>
            </a:pPr>
            <a:r>
              <a:rPr lang="en" sz="1213" b="1">
                <a:solidFill>
                  <a:srgbClr val="000000"/>
                </a:solidFill>
                <a:highlight>
                  <a:srgbClr val="DCFCE7"/>
                </a:highlight>
                <a:latin typeface="Nunito"/>
                <a:ea typeface="Nunito"/>
                <a:cs typeface="Nunito"/>
                <a:sym typeface="Nunito"/>
              </a:rPr>
              <a:t>How to share with students:</a:t>
            </a:r>
            <a:r>
              <a:rPr lang="en" sz="1213">
                <a:solidFill>
                  <a:srgbClr val="000000"/>
                </a:solidFill>
                <a:highlight>
                  <a:srgbClr val="DCFCE7"/>
                </a:highlight>
                <a:latin typeface="Nunito"/>
                <a:ea typeface="Nunito"/>
                <a:cs typeface="Nunito"/>
                <a:sym typeface="Nunito"/>
              </a:rPr>
              <a:t> </a:t>
            </a:r>
            <a:r>
              <a:rPr lang="en" sz="1213">
                <a:solidFill>
                  <a:srgbClr val="000000"/>
                </a:solidFill>
                <a:latin typeface="Nunito"/>
                <a:ea typeface="Nunito"/>
                <a:cs typeface="Nunito"/>
                <a:sym typeface="Nunito"/>
              </a:rPr>
              <a:t>These pages are sized for printing or can be assigned digitally using an LMS (like Google Classroom), where students can work on their own slide decks via “Make a Copy for Each Student.” Each slide is set up with text boxes for students to type in.</a:t>
            </a:r>
            <a:endParaRPr sz="1213">
              <a:solidFill>
                <a:srgbClr val="000000"/>
              </a:solidFill>
              <a:latin typeface="Nunito"/>
              <a:ea typeface="Nunito"/>
              <a:cs typeface="Nunito"/>
              <a:sym typeface="Nunito"/>
            </a:endParaRPr>
          </a:p>
          <a:p>
            <a:pPr marL="0" lvl="0" indent="0" algn="l" rtl="0">
              <a:spcBef>
                <a:spcPts val="0"/>
              </a:spcBef>
              <a:spcAft>
                <a:spcPts val="0"/>
              </a:spcAft>
              <a:buNone/>
            </a:pPr>
            <a:endParaRPr sz="1213">
              <a:solidFill>
                <a:srgbClr val="000000"/>
              </a:solidFill>
              <a:latin typeface="Nunito"/>
              <a:ea typeface="Nunito"/>
              <a:cs typeface="Nunito"/>
              <a:sym typeface="Nunito"/>
            </a:endParaRPr>
          </a:p>
          <a:p>
            <a:pPr marL="0" lvl="0" indent="0" algn="l" rtl="0">
              <a:spcBef>
                <a:spcPts val="0"/>
              </a:spcBef>
              <a:spcAft>
                <a:spcPts val="0"/>
              </a:spcAft>
              <a:buNone/>
            </a:pPr>
            <a:r>
              <a:rPr lang="en" sz="1213" b="1">
                <a:solidFill>
                  <a:srgbClr val="000000"/>
                </a:solidFill>
                <a:highlight>
                  <a:srgbClr val="FFD966"/>
                </a:highlight>
                <a:latin typeface="Nunito"/>
                <a:ea typeface="Nunito"/>
                <a:cs typeface="Nunito"/>
                <a:sym typeface="Nunito"/>
              </a:rPr>
              <a:t>Please Note:</a:t>
            </a:r>
            <a:r>
              <a:rPr lang="en" sz="1213">
                <a:solidFill>
                  <a:srgbClr val="000000"/>
                </a:solidFill>
                <a:latin typeface="Nunito"/>
                <a:ea typeface="Nunito"/>
                <a:cs typeface="Nunito"/>
                <a:sym typeface="Nunito"/>
              </a:rPr>
              <a:t> Because Diffit resources can vary in length, be sure to check the formatting on each slide. </a:t>
            </a:r>
            <a:endParaRPr sz="1213">
              <a:solidFill>
                <a:srgbClr val="000000"/>
              </a:solidFill>
              <a:latin typeface="Nunito"/>
              <a:ea typeface="Nunito"/>
              <a:cs typeface="Nunito"/>
              <a:sym typeface="Nunito"/>
            </a:endParaRPr>
          </a:p>
          <a:p>
            <a:pPr marL="0" lvl="0" indent="0" algn="l" rtl="0">
              <a:spcBef>
                <a:spcPts val="0"/>
              </a:spcBef>
              <a:spcAft>
                <a:spcPts val="0"/>
              </a:spcAft>
              <a:buNone/>
            </a:pPr>
            <a:endParaRPr sz="1213">
              <a:solidFill>
                <a:srgbClr val="000000"/>
              </a:solidFill>
              <a:highlight>
                <a:srgbClr val="FFFFFF"/>
              </a:highlight>
              <a:latin typeface="Nunito"/>
              <a:ea typeface="Nunito"/>
              <a:cs typeface="Nunito"/>
              <a:sym typeface="Nunito"/>
            </a:endParaRPr>
          </a:p>
          <a:p>
            <a:pPr marL="0" lvl="0" indent="0" algn="l" rtl="0">
              <a:spcBef>
                <a:spcPts val="0"/>
              </a:spcBef>
              <a:spcAft>
                <a:spcPts val="0"/>
              </a:spcAft>
              <a:buNone/>
            </a:pPr>
            <a:r>
              <a:rPr lang="en" sz="1213" b="1">
                <a:solidFill>
                  <a:srgbClr val="000000"/>
                </a:solidFill>
                <a:highlight>
                  <a:srgbClr val="DCFCE7"/>
                </a:highlight>
                <a:latin typeface="Nunito"/>
                <a:ea typeface="Nunito"/>
                <a:cs typeface="Nunito"/>
                <a:sym typeface="Nunito"/>
              </a:rPr>
              <a:t>Learn More:</a:t>
            </a:r>
            <a:r>
              <a:rPr lang="en" sz="1213">
                <a:solidFill>
                  <a:srgbClr val="000000"/>
                </a:solidFill>
                <a:highlight>
                  <a:srgbClr val="FFFFFF"/>
                </a:highlight>
                <a:latin typeface="Nunito"/>
                <a:ea typeface="Nunito"/>
                <a:cs typeface="Nunito"/>
                <a:sym typeface="Nunito"/>
              </a:rPr>
              <a:t> </a:t>
            </a:r>
            <a:r>
              <a:rPr lang="en" sz="1213" u="sng">
                <a:solidFill>
                  <a:srgbClr val="0097A7"/>
                </a:solidFill>
                <a:highlight>
                  <a:srgbClr val="FFFFFF"/>
                </a:highlight>
                <a:latin typeface="Nunito"/>
                <a:ea typeface="Nunito"/>
                <a:cs typeface="Nunito"/>
                <a:sym typeface="Nunito"/>
                <a:hlinkClick r:id="rId3">
                  <a:extLst>
                    <a:ext uri="{A12FA001-AC4F-418D-AE19-62706E023703}">
                      <ahyp:hlinkClr xmlns:ahyp="http://schemas.microsoft.com/office/drawing/2018/hyperlinkcolor" val="tx"/>
                    </a:ext>
                  </a:extLst>
                </a:hlinkClick>
              </a:rPr>
              <a:t>Please reach out</a:t>
            </a:r>
            <a:r>
              <a:rPr lang="en" sz="1213">
                <a:solidFill>
                  <a:srgbClr val="000000"/>
                </a:solidFill>
                <a:highlight>
                  <a:srgbClr val="FFFFFF"/>
                </a:highlight>
                <a:latin typeface="Nunito"/>
                <a:ea typeface="Nunito"/>
                <a:cs typeface="Nunito"/>
                <a:sym typeface="Nunito"/>
              </a:rPr>
              <a:t> with any questions or feedback. You can also learn more on our </a:t>
            </a:r>
            <a:r>
              <a:rPr lang="en" sz="1213" u="sng">
                <a:solidFill>
                  <a:srgbClr val="0097A7"/>
                </a:solidFill>
                <a:highlight>
                  <a:srgbClr val="FFFFFF"/>
                </a:highlight>
                <a:latin typeface="Nunito"/>
                <a:ea typeface="Nunito"/>
                <a:cs typeface="Nunito"/>
                <a:sym typeface="Nunito"/>
                <a:hlinkClick r:id="rId4">
                  <a:extLst>
                    <a:ext uri="{A12FA001-AC4F-418D-AE19-62706E023703}">
                      <ahyp:hlinkClr xmlns:ahyp="http://schemas.microsoft.com/office/drawing/2018/hyperlinkcolor" val="tx"/>
                    </a:ext>
                  </a:extLst>
                </a:hlinkClick>
              </a:rPr>
              <a:t>FAQ page</a:t>
            </a:r>
            <a:r>
              <a:rPr lang="en" sz="1213">
                <a:solidFill>
                  <a:srgbClr val="000000"/>
                </a:solidFill>
                <a:highlight>
                  <a:srgbClr val="FFFFFF"/>
                </a:highlight>
                <a:latin typeface="Nunito"/>
                <a:ea typeface="Nunito"/>
                <a:cs typeface="Nunito"/>
                <a:sym typeface="Nunito"/>
              </a:rPr>
              <a:t>, or get more resources at </a:t>
            </a:r>
            <a:r>
              <a:rPr lang="en" sz="1213" u="sng">
                <a:solidFill>
                  <a:srgbClr val="0097A7"/>
                </a:solidFill>
                <a:highlight>
                  <a:srgbClr val="FFFFFF"/>
                </a:highlight>
                <a:latin typeface="Nunito"/>
                <a:ea typeface="Nunito"/>
                <a:cs typeface="Nunito"/>
                <a:sym typeface="Nunito"/>
                <a:hlinkClick r:id="rId5">
                  <a:extLst>
                    <a:ext uri="{A12FA001-AC4F-418D-AE19-62706E023703}">
                      <ahyp:hlinkClr xmlns:ahyp="http://schemas.microsoft.com/office/drawing/2018/hyperlinkcolor" val="tx"/>
                    </a:ext>
                  </a:extLst>
                </a:hlinkClick>
              </a:rPr>
              <a:t>Diffit.me</a:t>
            </a:r>
            <a:r>
              <a:rPr lang="en" sz="1213">
                <a:solidFill>
                  <a:srgbClr val="000000"/>
                </a:solidFill>
                <a:highlight>
                  <a:srgbClr val="FFFFFF"/>
                </a:highlight>
                <a:latin typeface="Nunito"/>
                <a:ea typeface="Nunito"/>
                <a:cs typeface="Nunito"/>
                <a:sym typeface="Nunito"/>
              </a:rPr>
              <a:t>!</a:t>
            </a:r>
            <a:endParaRPr sz="1213" b="1">
              <a:solidFill>
                <a:srgbClr val="000000"/>
              </a:solidFill>
              <a:latin typeface="Nunito"/>
              <a:ea typeface="Nunito"/>
              <a:cs typeface="Nunito"/>
              <a:sym typeface="Nunito"/>
            </a:endParaRPr>
          </a:p>
        </p:txBody>
      </p:sp>
      <p:sp>
        <p:nvSpPr>
          <p:cNvPr id="119" name="Google Shape;119;p21"/>
          <p:cNvSpPr txBox="1"/>
          <p:nvPr/>
        </p:nvSpPr>
        <p:spPr>
          <a:xfrm>
            <a:off x="4793250" y="784650"/>
            <a:ext cx="4102200" cy="364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85" b="1">
                <a:solidFill>
                  <a:srgbClr val="000000"/>
                </a:solidFill>
                <a:highlight>
                  <a:srgbClr val="DCFCE7"/>
                </a:highlight>
                <a:latin typeface="Nunito"/>
                <a:ea typeface="Nunito"/>
                <a:cs typeface="Nunito"/>
                <a:sym typeface="Nunito"/>
              </a:rPr>
              <a:t>Suggested Lesson Flow: </a:t>
            </a:r>
            <a:endParaRPr sz="1085" b="1">
              <a:solidFill>
                <a:srgbClr val="000000"/>
              </a:solidFill>
              <a:highlight>
                <a:srgbClr val="DCFCE7"/>
              </a:highlight>
              <a:latin typeface="Nunito"/>
              <a:ea typeface="Nunito"/>
              <a:cs typeface="Nunito"/>
              <a:sym typeface="Nunito"/>
            </a:endParaRPr>
          </a:p>
          <a:p>
            <a:pPr marL="0" lvl="0" indent="0" algn="l" rtl="0">
              <a:spcBef>
                <a:spcPts val="0"/>
              </a:spcBef>
              <a:spcAft>
                <a:spcPts val="0"/>
              </a:spcAft>
              <a:buNone/>
            </a:pPr>
            <a:endParaRPr sz="1085" b="1">
              <a:solidFill>
                <a:srgbClr val="000000"/>
              </a:solidFill>
              <a:highlight>
                <a:srgbClr val="DCFCE7"/>
              </a:highlight>
              <a:latin typeface="Nunito"/>
              <a:ea typeface="Nunito"/>
              <a:cs typeface="Nunito"/>
              <a:sym typeface="Nunito"/>
            </a:endParaRPr>
          </a:p>
          <a:p>
            <a:pPr marL="457200" lvl="0" indent="-297512" algn="l" rtl="0">
              <a:spcBef>
                <a:spcPts val="0"/>
              </a:spcBef>
              <a:spcAft>
                <a:spcPts val="0"/>
              </a:spcAft>
              <a:buClr>
                <a:srgbClr val="000000"/>
              </a:buClr>
              <a:buSzPts val="1085"/>
              <a:buFont typeface="Nunito"/>
              <a:buAutoNum type="arabicPeriod"/>
            </a:pPr>
            <a:r>
              <a:rPr lang="en" sz="1085" u="sng">
                <a:solidFill>
                  <a:schemeClr val="hlink"/>
                </a:solidFill>
                <a:latin typeface="Nunito"/>
                <a:ea typeface="Nunito"/>
                <a:cs typeface="Nunito"/>
                <a:sym typeface="Nunito"/>
                <a:hlinkClick r:id="rId6" action="ppaction://hlinksldjump"/>
              </a:rPr>
              <a:t>Students complete vocabulary slides</a:t>
            </a:r>
            <a:r>
              <a:rPr lang="en" sz="1085">
                <a:solidFill>
                  <a:srgbClr val="000000"/>
                </a:solidFill>
                <a:latin typeface="Nunito"/>
                <a:ea typeface="Nunito"/>
                <a:cs typeface="Nunito"/>
                <a:sym typeface="Nunito"/>
              </a:rPr>
              <a:t> prior to reading.</a:t>
            </a:r>
            <a:endParaRPr sz="1085">
              <a:solidFill>
                <a:srgbClr val="000000"/>
              </a:solidFill>
              <a:latin typeface="Nunito"/>
              <a:ea typeface="Nunito"/>
              <a:cs typeface="Nunito"/>
              <a:sym typeface="Nunito"/>
            </a:endParaRPr>
          </a:p>
          <a:p>
            <a:pPr marL="457200" lvl="0" indent="-297512" algn="l" rtl="0">
              <a:spcBef>
                <a:spcPts val="0"/>
              </a:spcBef>
              <a:spcAft>
                <a:spcPts val="0"/>
              </a:spcAft>
              <a:buClr>
                <a:srgbClr val="000000"/>
              </a:buClr>
              <a:buSzPts val="1085"/>
              <a:buFont typeface="Nunito"/>
              <a:buAutoNum type="arabicPeriod"/>
            </a:pPr>
            <a:r>
              <a:rPr lang="en" sz="1085">
                <a:solidFill>
                  <a:srgbClr val="000000"/>
                </a:solidFill>
                <a:latin typeface="Nunito"/>
                <a:ea typeface="Nunito"/>
                <a:cs typeface="Nunito"/>
                <a:sym typeface="Nunito"/>
              </a:rPr>
              <a:t>Have students </a:t>
            </a:r>
            <a:r>
              <a:rPr lang="en" sz="1085" u="sng">
                <a:solidFill>
                  <a:schemeClr val="hlink"/>
                </a:solidFill>
                <a:latin typeface="Nunito"/>
                <a:ea typeface="Nunito"/>
                <a:cs typeface="Nunito"/>
                <a:sym typeface="Nunito"/>
                <a:hlinkClick r:id="rId7" action="ppaction://hlinksldjump"/>
              </a:rPr>
              <a:t>read and take notes</a:t>
            </a:r>
            <a:r>
              <a:rPr lang="en" sz="1085">
                <a:solidFill>
                  <a:srgbClr val="000000"/>
                </a:solidFill>
                <a:latin typeface="Nunito"/>
                <a:ea typeface="Nunito"/>
                <a:cs typeface="Nunito"/>
                <a:sym typeface="Nunito"/>
              </a:rPr>
              <a:t>. </a:t>
            </a:r>
            <a:endParaRPr sz="1085">
              <a:solidFill>
                <a:srgbClr val="000000"/>
              </a:solidFill>
              <a:latin typeface="Nunito"/>
              <a:ea typeface="Nunito"/>
              <a:cs typeface="Nunito"/>
              <a:sym typeface="Nunito"/>
            </a:endParaRPr>
          </a:p>
          <a:p>
            <a:pPr marL="457200" lvl="0" indent="-297512" algn="l" rtl="0">
              <a:spcBef>
                <a:spcPts val="0"/>
              </a:spcBef>
              <a:spcAft>
                <a:spcPts val="0"/>
              </a:spcAft>
              <a:buClr>
                <a:srgbClr val="000000"/>
              </a:buClr>
              <a:buSzPts val="1085"/>
              <a:buFont typeface="Nunito"/>
              <a:buAutoNum type="arabicPeriod"/>
            </a:pPr>
            <a:r>
              <a:rPr lang="en" sz="1085">
                <a:solidFill>
                  <a:srgbClr val="000000"/>
                </a:solidFill>
                <a:latin typeface="Nunito"/>
                <a:ea typeface="Nunito"/>
                <a:cs typeface="Nunito"/>
                <a:sym typeface="Nunito"/>
              </a:rPr>
              <a:t>Have students go through the</a:t>
            </a:r>
            <a:r>
              <a:rPr lang="en" sz="1085" u="sng">
                <a:solidFill>
                  <a:schemeClr val="hlink"/>
                </a:solidFill>
                <a:latin typeface="Nunito"/>
                <a:ea typeface="Nunito"/>
                <a:cs typeface="Nunito"/>
                <a:sym typeface="Nunito"/>
                <a:hlinkClick r:id="rId8" action="ppaction://hlinksldjump"/>
              </a:rPr>
              <a:t> Multiple Choice Questions</a:t>
            </a:r>
            <a:r>
              <a:rPr lang="en" sz="1085">
                <a:solidFill>
                  <a:srgbClr val="000000"/>
                </a:solidFill>
                <a:latin typeface="Nunito"/>
                <a:ea typeface="Nunito"/>
                <a:cs typeface="Nunito"/>
                <a:sym typeface="Nunito"/>
              </a:rPr>
              <a:t>. Students will answer each question and explain their thinking.</a:t>
            </a:r>
            <a:endParaRPr sz="1085">
              <a:solidFill>
                <a:srgbClr val="000000"/>
              </a:solidFill>
              <a:latin typeface="Nunito"/>
              <a:ea typeface="Nunito"/>
              <a:cs typeface="Nunito"/>
              <a:sym typeface="Nunito"/>
            </a:endParaRPr>
          </a:p>
          <a:p>
            <a:pPr marL="457200" lvl="0" indent="-297512" algn="l" rtl="0">
              <a:spcBef>
                <a:spcPts val="0"/>
              </a:spcBef>
              <a:spcAft>
                <a:spcPts val="0"/>
              </a:spcAft>
              <a:buClr>
                <a:srgbClr val="000000"/>
              </a:buClr>
              <a:buSzPts val="1085"/>
              <a:buFont typeface="Nunito"/>
              <a:buAutoNum type="arabicPeriod"/>
            </a:pPr>
            <a:r>
              <a:rPr lang="en" sz="1085">
                <a:solidFill>
                  <a:srgbClr val="000000"/>
                </a:solidFill>
                <a:latin typeface="Nunito"/>
                <a:ea typeface="Nunito"/>
                <a:cs typeface="Nunito"/>
                <a:sym typeface="Nunito"/>
              </a:rPr>
              <a:t>Have students complete the </a:t>
            </a:r>
            <a:r>
              <a:rPr lang="en" sz="1085" u="sng">
                <a:solidFill>
                  <a:schemeClr val="hlink"/>
                </a:solidFill>
                <a:latin typeface="Nunito"/>
                <a:ea typeface="Nunito"/>
                <a:cs typeface="Nunito"/>
                <a:sym typeface="Nunito"/>
                <a:hlinkClick r:id="rId9" action="ppaction://hlinksldjump"/>
              </a:rPr>
              <a:t>Short Answer Questions</a:t>
            </a:r>
            <a:r>
              <a:rPr lang="en" sz="1085">
                <a:solidFill>
                  <a:srgbClr val="000000"/>
                </a:solidFill>
                <a:latin typeface="Nunito"/>
                <a:ea typeface="Nunito"/>
                <a:cs typeface="Nunito"/>
                <a:sym typeface="Nunito"/>
              </a:rPr>
              <a:t>.</a:t>
            </a:r>
            <a:endParaRPr sz="1085">
              <a:solidFill>
                <a:srgbClr val="000000"/>
              </a:solidFill>
              <a:latin typeface="Nunito"/>
              <a:ea typeface="Nunito"/>
              <a:cs typeface="Nunito"/>
              <a:sym typeface="Nunito"/>
            </a:endParaRPr>
          </a:p>
          <a:p>
            <a:pPr marL="457200" lvl="0" indent="-297512" algn="l" rtl="0">
              <a:spcBef>
                <a:spcPts val="0"/>
              </a:spcBef>
              <a:spcAft>
                <a:spcPts val="0"/>
              </a:spcAft>
              <a:buClr>
                <a:srgbClr val="000000"/>
              </a:buClr>
              <a:buSzPts val="1085"/>
              <a:buFont typeface="Nunito"/>
              <a:buAutoNum type="arabicPeriod"/>
            </a:pPr>
            <a:r>
              <a:rPr lang="en" sz="1085">
                <a:solidFill>
                  <a:srgbClr val="000000"/>
                </a:solidFill>
                <a:latin typeface="Nunito"/>
                <a:ea typeface="Nunito"/>
                <a:cs typeface="Nunito"/>
                <a:sym typeface="Nunito"/>
              </a:rPr>
              <a:t>Have students complete the Open Ended Questions and discuss with partners or groups their responses </a:t>
            </a:r>
            <a:r>
              <a:rPr lang="en" sz="1085" u="sng">
                <a:solidFill>
                  <a:schemeClr val="hlink"/>
                </a:solidFill>
                <a:latin typeface="Nunito"/>
                <a:ea typeface="Nunito"/>
                <a:cs typeface="Nunito"/>
                <a:sym typeface="Nunito"/>
                <a:hlinkClick r:id="rId10" action="ppaction://hlinksldjump"/>
              </a:rPr>
              <a:t>using the last few pages. </a:t>
            </a:r>
            <a:endParaRPr sz="1085">
              <a:solidFill>
                <a:srgbClr val="000000"/>
              </a:solidFill>
              <a:latin typeface="Nunito"/>
              <a:ea typeface="Nunito"/>
              <a:cs typeface="Nunito"/>
              <a:sym typeface="Nunito"/>
            </a:endParaRPr>
          </a:p>
          <a:p>
            <a:pPr marL="457200" lvl="0" indent="0" algn="l" rtl="0">
              <a:spcBef>
                <a:spcPts val="0"/>
              </a:spcBef>
              <a:spcAft>
                <a:spcPts val="0"/>
              </a:spcAft>
              <a:buNone/>
            </a:pPr>
            <a:endParaRPr sz="1085">
              <a:solidFill>
                <a:srgbClr val="000000"/>
              </a:solidFill>
              <a:latin typeface="Nunito"/>
              <a:ea typeface="Nunito"/>
              <a:cs typeface="Nunito"/>
              <a:sym typeface="Nunito"/>
            </a:endParaRPr>
          </a:p>
          <a:p>
            <a:pPr marL="0" lvl="0" indent="0" algn="l" rtl="0">
              <a:spcBef>
                <a:spcPts val="0"/>
              </a:spcBef>
              <a:spcAft>
                <a:spcPts val="0"/>
              </a:spcAft>
              <a:buNone/>
            </a:pPr>
            <a:r>
              <a:rPr lang="en" sz="1085">
                <a:solidFill>
                  <a:srgbClr val="000000"/>
                </a:solidFill>
                <a:highlight>
                  <a:srgbClr val="FFFFFF"/>
                </a:highlight>
                <a:latin typeface="Nunito"/>
                <a:ea typeface="Nunito"/>
                <a:cs typeface="Nunito"/>
                <a:sym typeface="Nunito"/>
              </a:rPr>
              <a:t>Feel free to edit, remix, and use this resource however works best for you and your students! </a:t>
            </a:r>
            <a:endParaRPr sz="1085"/>
          </a:p>
        </p:txBody>
      </p:sp>
      <p:sp>
        <p:nvSpPr>
          <p:cNvPr id="120" name="Google Shape;120;p21"/>
          <p:cNvSpPr txBox="1"/>
          <p:nvPr/>
        </p:nvSpPr>
        <p:spPr>
          <a:xfrm>
            <a:off x="0" y="-11300"/>
            <a:ext cx="9144000" cy="350400"/>
          </a:xfrm>
          <a:prstGeom prst="rect">
            <a:avLst/>
          </a:prstGeom>
          <a:noFill/>
          <a:ln>
            <a:noFill/>
          </a:ln>
        </p:spPr>
        <p:txBody>
          <a:bodyPr spcFirstLastPara="1" wrap="square" lIns="74425" tIns="74425" rIns="74425" bIns="74425" anchor="t" anchorCtr="0">
            <a:spAutoFit/>
          </a:bodyPr>
          <a:lstStyle/>
          <a:p>
            <a:pPr marL="0" lvl="0" indent="0" algn="ctr" rtl="0">
              <a:spcBef>
                <a:spcPts val="0"/>
              </a:spcBef>
              <a:spcAft>
                <a:spcPts val="0"/>
              </a:spcAft>
              <a:buNone/>
            </a:pPr>
            <a:r>
              <a:rPr lang="en" sz="1300">
                <a:highlight>
                  <a:srgbClr val="FFD966"/>
                </a:highlight>
                <a:latin typeface="Tilt Warp"/>
                <a:ea typeface="Tilt Warp"/>
                <a:cs typeface="Tilt Warp"/>
                <a:sym typeface="Tilt Warp"/>
              </a:rPr>
              <a:t>TEACHER INSTRUCTION PAGE (delete this slide)</a:t>
            </a:r>
            <a:endParaRPr sz="1300">
              <a:highlight>
                <a:srgbClr val="FFD966"/>
              </a:highlight>
              <a:latin typeface="Tilt Warp"/>
              <a:ea typeface="Tilt Warp"/>
              <a:cs typeface="Tilt Warp"/>
              <a:sym typeface="Tilt Warp"/>
            </a:endParaRPr>
          </a:p>
        </p:txBody>
      </p:sp>
      <p:sp>
        <p:nvSpPr>
          <p:cNvPr id="121" name="Google Shape;121;p21"/>
          <p:cNvSpPr txBox="1"/>
          <p:nvPr/>
        </p:nvSpPr>
        <p:spPr>
          <a:xfrm>
            <a:off x="-10" y="4787543"/>
            <a:ext cx="9144000" cy="350400"/>
          </a:xfrm>
          <a:prstGeom prst="rect">
            <a:avLst/>
          </a:prstGeom>
          <a:noFill/>
          <a:ln>
            <a:noFill/>
          </a:ln>
        </p:spPr>
        <p:txBody>
          <a:bodyPr spcFirstLastPara="1" wrap="square" lIns="74425" tIns="74425" rIns="74425" bIns="74425" anchor="t" anchorCtr="0">
            <a:spAutoFit/>
          </a:bodyPr>
          <a:lstStyle/>
          <a:p>
            <a:pPr marL="0" lvl="0" indent="0" algn="ctr" rtl="0">
              <a:spcBef>
                <a:spcPts val="0"/>
              </a:spcBef>
              <a:spcAft>
                <a:spcPts val="0"/>
              </a:spcAft>
              <a:buNone/>
            </a:pPr>
            <a:r>
              <a:rPr lang="en" sz="1300">
                <a:highlight>
                  <a:srgbClr val="FFD966"/>
                </a:highlight>
                <a:latin typeface="Tilt Warp"/>
                <a:ea typeface="Tilt Warp"/>
                <a:cs typeface="Tilt Warp"/>
                <a:sym typeface="Tilt Warp"/>
              </a:rPr>
              <a:t>TEACHER INSTRUCTION PAGE (delete this slide)</a:t>
            </a:r>
            <a:endParaRPr sz="1300">
              <a:highlight>
                <a:srgbClr val="FFD966"/>
              </a:highlight>
              <a:latin typeface="Tilt Warp"/>
              <a:ea typeface="Tilt Warp"/>
              <a:cs typeface="Tilt Warp"/>
              <a:sym typeface="Tilt Warp"/>
            </a:endParaRPr>
          </a:p>
        </p:txBody>
      </p:sp>
      <p:cxnSp>
        <p:nvCxnSpPr>
          <p:cNvPr id="122" name="Google Shape;122;p21"/>
          <p:cNvCxnSpPr/>
          <p:nvPr/>
        </p:nvCxnSpPr>
        <p:spPr>
          <a:xfrm>
            <a:off x="4565090" y="833543"/>
            <a:ext cx="21000" cy="3773400"/>
          </a:xfrm>
          <a:prstGeom prst="straightConnector1">
            <a:avLst/>
          </a:prstGeom>
          <a:noFill/>
          <a:ln w="28575" cap="flat" cmpd="sng">
            <a:solidFill>
              <a:srgbClr val="A7F3D0"/>
            </a:solidFill>
            <a:prstDash val="dot"/>
            <a:round/>
            <a:headEnd type="none" w="med" len="med"/>
            <a:tailEnd type="none" w="med" len="med"/>
          </a:ln>
        </p:spPr>
      </p:cxnSp>
      <p:sp>
        <p:nvSpPr>
          <p:cNvPr id="123" name="Google Shape;123;p21"/>
          <p:cNvSpPr txBox="1"/>
          <p:nvPr/>
        </p:nvSpPr>
        <p:spPr>
          <a:xfrm>
            <a:off x="1542750" y="309425"/>
            <a:ext cx="60585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latin typeface="Nunito"/>
                <a:ea typeface="Nunito"/>
                <a:cs typeface="Nunito"/>
                <a:sym typeface="Nunito"/>
              </a:rPr>
              <a:t>Vocabulary Slides Interactive Slides</a:t>
            </a:r>
            <a:endParaRPr sz="1600" b="1">
              <a:latin typeface="Nunito"/>
              <a:ea typeface="Nunito"/>
              <a:cs typeface="Nunito"/>
              <a:sym typeface="Nunito"/>
            </a:endParaRPr>
          </a:p>
        </p:txBody>
      </p:sp>
      <p:pic>
        <p:nvPicPr>
          <p:cNvPr id="124" name="Google Shape;124;p21"/>
          <p:cNvPicPr preferRelativeResize="0"/>
          <p:nvPr/>
        </p:nvPicPr>
        <p:blipFill>
          <a:blip r:embed="rId11">
            <a:alphaModFix/>
          </a:blip>
          <a:stretch>
            <a:fillRect/>
          </a:stretch>
        </p:blipFill>
        <p:spPr>
          <a:xfrm>
            <a:off x="8772500" y="57400"/>
            <a:ext cx="333675" cy="333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9"/>
          <p:cNvSpPr txBox="1">
            <a:spLocks noGrp="1"/>
          </p:cNvSpPr>
          <p:nvPr>
            <p:ph type="subTitle" idx="1"/>
          </p:nvPr>
        </p:nvSpPr>
        <p:spPr>
          <a:xfrm>
            <a:off x="214375" y="865750"/>
            <a:ext cx="5947500" cy="3988200"/>
          </a:xfrm>
          <a:prstGeom prst="rect">
            <a:avLst/>
          </a:prstGeom>
        </p:spPr>
        <p:txBody>
          <a:bodyPr spcFirstLastPara="1" wrap="square" lIns="91425" tIns="252000" rIns="91425" bIns="91425" anchor="t" anchorCtr="0">
            <a:noAutofit/>
          </a:bodyPr>
          <a:lstStyle/>
          <a:p>
            <a:pPr marL="0" lvl="0" indent="0" algn="l" rtl="0">
              <a:spcBef>
                <a:spcPts val="0"/>
              </a:spcBef>
              <a:spcAft>
                <a:spcPts val="0"/>
              </a:spcAft>
              <a:buNone/>
            </a:pPr>
            <a:r>
              <a:rPr lang="en" sz="1800" dirty="0"/>
              <a:t>Raising awareness is also important.</a:t>
            </a:r>
          </a:p>
          <a:p>
            <a:pPr marL="0" lvl="0" indent="0" algn="l" rtl="0">
              <a:spcBef>
                <a:spcPts val="0"/>
              </a:spcBef>
              <a:spcAft>
                <a:spcPts val="0"/>
              </a:spcAft>
              <a:buNone/>
            </a:pPr>
            <a:endParaRPr lang="en" sz="1800" dirty="0"/>
          </a:p>
          <a:p>
            <a:pPr marL="0" lvl="0" indent="0" algn="l" rtl="0">
              <a:spcBef>
                <a:spcPts val="0"/>
              </a:spcBef>
              <a:spcAft>
                <a:spcPts val="0"/>
              </a:spcAft>
              <a:buNone/>
            </a:pPr>
            <a:r>
              <a:rPr lang="en" sz="1800" dirty="0"/>
              <a:t>Luton Foodbank and other organisations are working to raise awareness about food poverty. They want people to know that everyone should have access to healthy food. They also want to change the food environment so that healthy food is affordable and available to everyone.</a:t>
            </a:r>
          </a:p>
          <a:p>
            <a:pPr marL="0" lvl="0" indent="0" algn="l" rtl="0">
              <a:spcBef>
                <a:spcPts val="0"/>
              </a:spcBef>
              <a:spcAft>
                <a:spcPts val="0"/>
              </a:spcAft>
              <a:buNone/>
            </a:pPr>
            <a:endParaRPr lang="en" sz="1800" dirty="0"/>
          </a:p>
          <a:p>
            <a:pPr marL="0" lvl="0" indent="0" algn="l" rtl="0">
              <a:spcBef>
                <a:spcPts val="0"/>
              </a:spcBef>
              <a:spcAft>
                <a:spcPts val="0"/>
              </a:spcAft>
              <a:buNone/>
            </a:pPr>
            <a:r>
              <a:rPr lang="en" sz="1800" dirty="0"/>
              <a:t>By working together and talking about the problem, we can make a difference.</a:t>
            </a:r>
            <a:endParaRPr sz="1800" dirty="0"/>
          </a:p>
        </p:txBody>
      </p:sp>
      <p:sp>
        <p:nvSpPr>
          <p:cNvPr id="189" name="Google Shape;189;p29"/>
          <p:cNvSpPr txBox="1">
            <a:spLocks noGrp="1"/>
          </p:cNvSpPr>
          <p:nvPr>
            <p:ph type="subTitle" idx="2"/>
          </p:nvPr>
        </p:nvSpPr>
        <p:spPr>
          <a:xfrm>
            <a:off x="6530502" y="1146263"/>
            <a:ext cx="23763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0" name="Google Shape;190;p29"/>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0"/>
          <p:cNvSpPr txBox="1">
            <a:spLocks noGrp="1"/>
          </p:cNvSpPr>
          <p:nvPr>
            <p:ph type="subTitle" idx="1"/>
          </p:nvPr>
        </p:nvSpPr>
        <p:spPr>
          <a:xfrm>
            <a:off x="214375" y="865750"/>
            <a:ext cx="5947500" cy="3988200"/>
          </a:xfrm>
          <a:prstGeom prst="rect">
            <a:avLst/>
          </a:prstGeom>
        </p:spPr>
        <p:txBody>
          <a:bodyPr spcFirstLastPara="1" wrap="square" lIns="91425" tIns="288000" rIns="91425" bIns="91425" anchor="t" anchorCtr="0">
            <a:noAutofit/>
          </a:bodyPr>
          <a:lstStyle/>
          <a:p>
            <a:pPr marL="0" lvl="0" indent="0" algn="l" rtl="0">
              <a:spcBef>
                <a:spcPts val="0"/>
              </a:spcBef>
              <a:spcAft>
                <a:spcPts val="0"/>
              </a:spcAft>
              <a:buNone/>
            </a:pPr>
            <a:r>
              <a:rPr lang="en" sz="1800" dirty="0"/>
              <a:t>In conclusion, promotion through media and marketing, fundraising, and raising awareness are all important ways to help people in need.</a:t>
            </a:r>
          </a:p>
          <a:p>
            <a:pPr marL="0" lvl="0" indent="0" algn="l" rtl="0">
              <a:spcBef>
                <a:spcPts val="0"/>
              </a:spcBef>
              <a:spcAft>
                <a:spcPts val="0"/>
              </a:spcAft>
              <a:buNone/>
            </a:pPr>
            <a:endParaRPr lang="en" sz="1800" dirty="0"/>
          </a:p>
          <a:p>
            <a:pPr marL="0" lvl="0" indent="0" algn="l" rtl="0">
              <a:spcBef>
                <a:spcPts val="0"/>
              </a:spcBef>
              <a:spcAft>
                <a:spcPts val="0"/>
              </a:spcAft>
              <a:buNone/>
            </a:pPr>
            <a:r>
              <a:rPr lang="en" sz="1800" dirty="0"/>
              <a:t>Luton Foodbank and FoodCycle are just two examples of organisations that are making a positive impact.</a:t>
            </a:r>
          </a:p>
          <a:p>
            <a:pPr marL="0" lvl="0" indent="0" algn="l" rtl="0">
              <a:spcBef>
                <a:spcPts val="0"/>
              </a:spcBef>
              <a:spcAft>
                <a:spcPts val="0"/>
              </a:spcAft>
              <a:buNone/>
            </a:pPr>
            <a:endParaRPr lang="en" sz="1800" dirty="0"/>
          </a:p>
          <a:p>
            <a:pPr marL="0" lvl="0" indent="0" algn="l" rtl="0">
              <a:spcBef>
                <a:spcPts val="0"/>
              </a:spcBef>
              <a:spcAft>
                <a:spcPts val="0"/>
              </a:spcAft>
              <a:buNone/>
            </a:pPr>
            <a:r>
              <a:rPr lang="en" sz="1800" dirty="0"/>
              <a:t>By working together, and supporting these organisations, we can help eradicate food poverty, and make sure that everyone has access to healthy food.</a:t>
            </a:r>
            <a:endParaRPr sz="1800" dirty="0"/>
          </a:p>
        </p:txBody>
      </p:sp>
      <p:sp>
        <p:nvSpPr>
          <p:cNvPr id="196" name="Google Shape;196;p30"/>
          <p:cNvSpPr txBox="1">
            <a:spLocks noGrp="1"/>
          </p:cNvSpPr>
          <p:nvPr>
            <p:ph type="subTitle" idx="2"/>
          </p:nvPr>
        </p:nvSpPr>
        <p:spPr>
          <a:xfrm>
            <a:off x="6530502" y="1146263"/>
            <a:ext cx="23763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7" name="Google Shape;197;p30"/>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1"/>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Multiple Choice Question</a:t>
            </a:r>
            <a:endParaRPr/>
          </a:p>
        </p:txBody>
      </p:sp>
      <p:sp>
        <p:nvSpPr>
          <p:cNvPr id="203" name="Google Shape;203;p31"/>
          <p:cNvSpPr txBox="1">
            <a:spLocks noGrp="1"/>
          </p:cNvSpPr>
          <p:nvPr>
            <p:ph type="subTitle" idx="1"/>
          </p:nvPr>
        </p:nvSpPr>
        <p:spPr>
          <a:xfrm>
            <a:off x="382113" y="992407"/>
            <a:ext cx="4075800" cy="38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60" b="1" dirty="0"/>
              <a:t>According to the text, what is one way that Luton Foodbank supports people in need?</a:t>
            </a:r>
            <a:endParaRPr sz="1460" b="1" dirty="0"/>
          </a:p>
          <a:p>
            <a:pPr marL="0" lvl="0" indent="0" algn="l" rtl="0">
              <a:spcBef>
                <a:spcPts val="1000"/>
              </a:spcBef>
              <a:spcAft>
                <a:spcPts val="0"/>
              </a:spcAft>
              <a:buNone/>
            </a:pPr>
            <a:r>
              <a:rPr lang="en" sz="1460" dirty="0"/>
              <a:t>A) They provide free, healthy food to people </a:t>
            </a:r>
            <a:br>
              <a:rPr lang="en" sz="1460" dirty="0"/>
            </a:br>
            <a:r>
              <a:rPr lang="en" sz="1460" dirty="0"/>
              <a:t>     who are referred by other organisations.</a:t>
            </a:r>
            <a:endParaRPr sz="1460" dirty="0"/>
          </a:p>
          <a:p>
            <a:pPr marL="0" lvl="0" indent="0" algn="l" rtl="0">
              <a:spcBef>
                <a:spcPts val="1000"/>
              </a:spcBef>
              <a:spcAft>
                <a:spcPts val="0"/>
              </a:spcAft>
              <a:buNone/>
            </a:pPr>
            <a:r>
              <a:rPr lang="en" sz="1460" dirty="0"/>
              <a:t>B) They raise awareness of food poverty.</a:t>
            </a:r>
            <a:endParaRPr sz="1460" dirty="0"/>
          </a:p>
          <a:p>
            <a:pPr marL="0" lvl="0" indent="0" algn="l" rtl="0">
              <a:spcBef>
                <a:spcPts val="1000"/>
              </a:spcBef>
              <a:spcAft>
                <a:spcPts val="0"/>
              </a:spcAft>
              <a:buNone/>
            </a:pPr>
            <a:r>
              <a:rPr lang="en" sz="1460" dirty="0"/>
              <a:t>C) They work with businesses like ASDA and </a:t>
            </a:r>
            <a:br>
              <a:rPr lang="en" sz="1460" dirty="0"/>
            </a:br>
            <a:r>
              <a:rPr lang="en" sz="1460" dirty="0"/>
              <a:t>     Atrumed Healthcare to get donations and </a:t>
            </a:r>
            <a:br>
              <a:rPr lang="en" sz="1460" dirty="0"/>
            </a:br>
            <a:r>
              <a:rPr lang="en" sz="1460" dirty="0"/>
              <a:t>     support.</a:t>
            </a:r>
            <a:endParaRPr sz="1460" dirty="0"/>
          </a:p>
          <a:p>
            <a:pPr marL="0" lvl="0" indent="0" algn="l" rtl="0">
              <a:spcBef>
                <a:spcPts val="1000"/>
              </a:spcBef>
              <a:spcAft>
                <a:spcPts val="1000"/>
              </a:spcAft>
              <a:buNone/>
            </a:pPr>
            <a:r>
              <a:rPr lang="en" sz="1460" dirty="0"/>
              <a:t>D) They go to different communities, and work </a:t>
            </a:r>
            <a:br>
              <a:rPr lang="en" sz="1460" dirty="0"/>
            </a:br>
            <a:r>
              <a:rPr lang="en" sz="1460" dirty="0"/>
              <a:t>     with local organisations to understand their </a:t>
            </a:r>
            <a:br>
              <a:rPr lang="en" sz="1460" dirty="0"/>
            </a:br>
            <a:r>
              <a:rPr lang="en" sz="1460" dirty="0"/>
              <a:t>     needs.</a:t>
            </a:r>
            <a:endParaRPr sz="1460" dirty="0"/>
          </a:p>
        </p:txBody>
      </p:sp>
      <p:sp>
        <p:nvSpPr>
          <p:cNvPr id="204" name="Google Shape;204;p31"/>
          <p:cNvSpPr txBox="1">
            <a:spLocks noGrp="1"/>
          </p:cNvSpPr>
          <p:nvPr>
            <p:ph type="subTitle" idx="2"/>
          </p:nvPr>
        </p:nvSpPr>
        <p:spPr>
          <a:xfrm>
            <a:off x="4983800" y="1268425"/>
            <a:ext cx="3852000" cy="3577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2"/>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Multiple Choice Question</a:t>
            </a:r>
            <a:endParaRPr sz="2970"/>
          </a:p>
        </p:txBody>
      </p:sp>
      <p:sp>
        <p:nvSpPr>
          <p:cNvPr id="210" name="Google Shape;210;p32"/>
          <p:cNvSpPr txBox="1">
            <a:spLocks noGrp="1"/>
          </p:cNvSpPr>
          <p:nvPr>
            <p:ph type="subTitle" idx="1"/>
          </p:nvPr>
        </p:nvSpPr>
        <p:spPr>
          <a:xfrm>
            <a:off x="382113" y="992407"/>
            <a:ext cx="4075800" cy="38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546" b="1" dirty="0"/>
              <a:t>What is the main idea of this passage?</a:t>
            </a:r>
            <a:endParaRPr sz="1546" b="1" dirty="0"/>
          </a:p>
          <a:p>
            <a:pPr marL="0" lvl="0" indent="0" algn="l" rtl="0">
              <a:spcBef>
                <a:spcPts val="1000"/>
              </a:spcBef>
              <a:spcAft>
                <a:spcPts val="0"/>
              </a:spcAft>
              <a:buNone/>
            </a:pPr>
            <a:r>
              <a:rPr lang="en" sz="1546" dirty="0"/>
              <a:t>A) Promotion through media and marketing </a:t>
            </a:r>
            <a:br>
              <a:rPr lang="en" sz="1546" dirty="0"/>
            </a:br>
            <a:r>
              <a:rPr lang="en" sz="1546" dirty="0"/>
              <a:t>     is the most effective way to help people </a:t>
            </a:r>
            <a:br>
              <a:rPr lang="en" sz="1546" dirty="0"/>
            </a:br>
            <a:r>
              <a:rPr lang="en" sz="1546" dirty="0"/>
              <a:t>     in need.</a:t>
            </a:r>
            <a:endParaRPr sz="1546" dirty="0"/>
          </a:p>
          <a:p>
            <a:pPr marL="0" lvl="0" indent="0" algn="l" rtl="0">
              <a:spcBef>
                <a:spcPts val="1000"/>
              </a:spcBef>
              <a:spcAft>
                <a:spcPts val="0"/>
              </a:spcAft>
              <a:buNone/>
            </a:pPr>
            <a:r>
              <a:rPr lang="en" sz="1546" dirty="0"/>
              <a:t>B) Fundraising is the best way to support </a:t>
            </a:r>
            <a:br>
              <a:rPr lang="en" sz="1546" dirty="0"/>
            </a:br>
            <a:r>
              <a:rPr lang="en" sz="1546" dirty="0"/>
              <a:t>     organisations that help people in need.</a:t>
            </a:r>
            <a:endParaRPr sz="1546" dirty="0"/>
          </a:p>
          <a:p>
            <a:pPr marL="0" lvl="0" indent="0" algn="l" rtl="0">
              <a:spcBef>
                <a:spcPts val="1000"/>
              </a:spcBef>
              <a:spcAft>
                <a:spcPts val="0"/>
              </a:spcAft>
              <a:buNone/>
            </a:pPr>
            <a:r>
              <a:rPr lang="en" sz="1546" dirty="0"/>
              <a:t>C) Raising awareness about food poverty is </a:t>
            </a:r>
            <a:br>
              <a:rPr lang="en" sz="1546" dirty="0"/>
            </a:br>
            <a:r>
              <a:rPr lang="en" sz="1546" dirty="0"/>
              <a:t>     crucial to making a positive impact.</a:t>
            </a:r>
            <a:endParaRPr sz="1546" dirty="0"/>
          </a:p>
          <a:p>
            <a:pPr marL="0" lvl="0" indent="0" algn="l" rtl="0">
              <a:spcBef>
                <a:spcPts val="1000"/>
              </a:spcBef>
              <a:spcAft>
                <a:spcPts val="1000"/>
              </a:spcAft>
              <a:buNone/>
            </a:pPr>
            <a:r>
              <a:rPr lang="en" sz="1546" dirty="0"/>
              <a:t>D) Working together and supporting </a:t>
            </a:r>
            <a:br>
              <a:rPr lang="en" sz="1546" dirty="0"/>
            </a:br>
            <a:r>
              <a:rPr lang="en" sz="1546" dirty="0"/>
              <a:t>     organisations can eradicate food poverty.</a:t>
            </a:r>
            <a:endParaRPr sz="1546" dirty="0"/>
          </a:p>
        </p:txBody>
      </p:sp>
      <p:sp>
        <p:nvSpPr>
          <p:cNvPr id="211" name="Google Shape;211;p32"/>
          <p:cNvSpPr txBox="1">
            <a:spLocks noGrp="1"/>
          </p:cNvSpPr>
          <p:nvPr>
            <p:ph type="subTitle" idx="2"/>
          </p:nvPr>
        </p:nvSpPr>
        <p:spPr>
          <a:xfrm>
            <a:off x="4983800" y="1268425"/>
            <a:ext cx="3852000" cy="3577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3"/>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Multiple Choice Question</a:t>
            </a:r>
            <a:endParaRPr sz="2970"/>
          </a:p>
        </p:txBody>
      </p:sp>
      <p:sp>
        <p:nvSpPr>
          <p:cNvPr id="217" name="Google Shape;217;p33"/>
          <p:cNvSpPr txBox="1">
            <a:spLocks noGrp="1"/>
          </p:cNvSpPr>
          <p:nvPr>
            <p:ph type="subTitle" idx="1"/>
          </p:nvPr>
        </p:nvSpPr>
        <p:spPr>
          <a:xfrm>
            <a:off x="382113" y="992407"/>
            <a:ext cx="4075800" cy="38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dirty="0"/>
              <a:t>What is one benefit of promoting through media and marketing to help people in need?</a:t>
            </a:r>
            <a:endParaRPr sz="1600" b="1" dirty="0"/>
          </a:p>
          <a:p>
            <a:pPr marL="0" lvl="0" indent="0" algn="l" rtl="0">
              <a:spcBef>
                <a:spcPts val="1000"/>
              </a:spcBef>
              <a:spcAft>
                <a:spcPts val="0"/>
              </a:spcAft>
              <a:buNone/>
            </a:pPr>
            <a:r>
              <a:rPr lang="en" sz="1600" dirty="0"/>
              <a:t>A) It helps raise awareness of food </a:t>
            </a:r>
            <a:br>
              <a:rPr lang="en" sz="1600" dirty="0"/>
            </a:br>
            <a:r>
              <a:rPr lang="en" sz="1600" dirty="0"/>
              <a:t>     poverty.</a:t>
            </a:r>
            <a:endParaRPr sz="1600" dirty="0"/>
          </a:p>
          <a:p>
            <a:pPr marL="0" lvl="0" indent="0" algn="l" rtl="0">
              <a:spcBef>
                <a:spcPts val="1000"/>
              </a:spcBef>
              <a:spcAft>
                <a:spcPts val="0"/>
              </a:spcAft>
              <a:buNone/>
            </a:pPr>
            <a:r>
              <a:rPr lang="en" sz="1600" dirty="0"/>
              <a:t>B) It provides free, healthy food to people </a:t>
            </a:r>
            <a:br>
              <a:rPr lang="en" sz="1600" dirty="0"/>
            </a:br>
            <a:r>
              <a:rPr lang="en" sz="1600" dirty="0"/>
              <a:t>     referred by other organisations.</a:t>
            </a:r>
            <a:endParaRPr sz="1600" dirty="0"/>
          </a:p>
          <a:p>
            <a:pPr marL="0" lvl="0" indent="0" algn="l" rtl="0">
              <a:spcBef>
                <a:spcPts val="1000"/>
              </a:spcBef>
              <a:spcAft>
                <a:spcPts val="0"/>
              </a:spcAft>
              <a:buNone/>
            </a:pPr>
            <a:r>
              <a:rPr lang="en" sz="1600" dirty="0"/>
              <a:t>C) It works with businesses to get </a:t>
            </a:r>
            <a:br>
              <a:rPr lang="en" sz="1600" dirty="0"/>
            </a:br>
            <a:r>
              <a:rPr lang="en" sz="1600" dirty="0"/>
              <a:t>     donations and support.</a:t>
            </a:r>
            <a:endParaRPr sz="1600" dirty="0"/>
          </a:p>
          <a:p>
            <a:pPr marL="0" lvl="0" indent="0" algn="l" rtl="0">
              <a:spcBef>
                <a:spcPts val="1000"/>
              </a:spcBef>
              <a:spcAft>
                <a:spcPts val="1000"/>
              </a:spcAft>
              <a:buNone/>
            </a:pPr>
            <a:r>
              <a:rPr lang="en" sz="1600" dirty="0"/>
              <a:t>D) It goes to different communities to </a:t>
            </a:r>
            <a:br>
              <a:rPr lang="en" sz="1600" dirty="0"/>
            </a:br>
            <a:r>
              <a:rPr lang="en" sz="1600" dirty="0"/>
              <a:t>     understand their needs.</a:t>
            </a:r>
            <a:endParaRPr sz="1600" dirty="0"/>
          </a:p>
        </p:txBody>
      </p:sp>
      <p:sp>
        <p:nvSpPr>
          <p:cNvPr id="218" name="Google Shape;218;p33"/>
          <p:cNvSpPr txBox="1">
            <a:spLocks noGrp="1"/>
          </p:cNvSpPr>
          <p:nvPr>
            <p:ph type="subTitle" idx="2"/>
          </p:nvPr>
        </p:nvSpPr>
        <p:spPr>
          <a:xfrm>
            <a:off x="4983800" y="1268425"/>
            <a:ext cx="3852000" cy="3577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4"/>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Multiple Choice Question</a:t>
            </a:r>
            <a:endParaRPr sz="2970"/>
          </a:p>
        </p:txBody>
      </p:sp>
      <p:sp>
        <p:nvSpPr>
          <p:cNvPr id="224" name="Google Shape;224;p34"/>
          <p:cNvSpPr txBox="1">
            <a:spLocks noGrp="1"/>
          </p:cNvSpPr>
          <p:nvPr>
            <p:ph type="subTitle" idx="1"/>
          </p:nvPr>
        </p:nvSpPr>
        <p:spPr>
          <a:xfrm>
            <a:off x="382113" y="992407"/>
            <a:ext cx="4075800" cy="38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dirty="0"/>
              <a:t>According to the text, what is one benefit of fundraising to help people in need?</a:t>
            </a:r>
            <a:endParaRPr sz="1600" b="1" dirty="0"/>
          </a:p>
          <a:p>
            <a:pPr marL="0" lvl="0" indent="0" algn="l" rtl="0">
              <a:spcBef>
                <a:spcPts val="1000"/>
              </a:spcBef>
              <a:spcAft>
                <a:spcPts val="0"/>
              </a:spcAft>
              <a:buNone/>
            </a:pPr>
            <a:r>
              <a:rPr lang="en" sz="1600" dirty="0"/>
              <a:t>A) It helps raise awareness about food </a:t>
            </a:r>
            <a:br>
              <a:rPr lang="en" sz="1600" dirty="0"/>
            </a:br>
            <a:r>
              <a:rPr lang="en" sz="1600" dirty="0"/>
              <a:t>     poverty.</a:t>
            </a:r>
            <a:endParaRPr sz="1600" dirty="0"/>
          </a:p>
          <a:p>
            <a:pPr marL="0" lvl="0" indent="0" algn="l" rtl="0">
              <a:spcBef>
                <a:spcPts val="1000"/>
              </a:spcBef>
              <a:spcAft>
                <a:spcPts val="0"/>
              </a:spcAft>
              <a:buNone/>
            </a:pPr>
            <a:r>
              <a:rPr lang="en" sz="1600" dirty="0"/>
              <a:t>B) It provides free, healthy food to people </a:t>
            </a:r>
            <a:br>
              <a:rPr lang="en" sz="1600" dirty="0"/>
            </a:br>
            <a:r>
              <a:rPr lang="en" sz="1600" dirty="0"/>
              <a:t>     referred by other organisations.</a:t>
            </a:r>
            <a:endParaRPr sz="1600" dirty="0"/>
          </a:p>
          <a:p>
            <a:pPr marL="0" lvl="0" indent="0" algn="l" rtl="0">
              <a:spcBef>
                <a:spcPts val="1000"/>
              </a:spcBef>
              <a:spcAft>
                <a:spcPts val="0"/>
              </a:spcAft>
              <a:buNone/>
            </a:pPr>
            <a:r>
              <a:rPr lang="en" sz="1600" dirty="0"/>
              <a:t>C) It works with businesses to get </a:t>
            </a:r>
            <a:br>
              <a:rPr lang="en" sz="1600" dirty="0"/>
            </a:br>
            <a:r>
              <a:rPr lang="en" sz="1600" dirty="0"/>
              <a:t>     donations and support.</a:t>
            </a:r>
            <a:endParaRPr sz="1600" dirty="0"/>
          </a:p>
          <a:p>
            <a:pPr marL="0" lvl="0" indent="0" algn="l" rtl="0">
              <a:spcBef>
                <a:spcPts val="1000"/>
              </a:spcBef>
              <a:spcAft>
                <a:spcPts val="1000"/>
              </a:spcAft>
              <a:buNone/>
            </a:pPr>
            <a:r>
              <a:rPr lang="en" sz="1600" dirty="0"/>
              <a:t>D) It goes to different communities to </a:t>
            </a:r>
            <a:br>
              <a:rPr lang="en" sz="1600" dirty="0"/>
            </a:br>
            <a:r>
              <a:rPr lang="en" sz="1600" dirty="0"/>
              <a:t>     understand their needs.</a:t>
            </a:r>
            <a:endParaRPr sz="1600" dirty="0"/>
          </a:p>
        </p:txBody>
      </p:sp>
      <p:sp>
        <p:nvSpPr>
          <p:cNvPr id="225" name="Google Shape;225;p34"/>
          <p:cNvSpPr txBox="1">
            <a:spLocks noGrp="1"/>
          </p:cNvSpPr>
          <p:nvPr>
            <p:ph type="subTitle" idx="2"/>
          </p:nvPr>
        </p:nvSpPr>
        <p:spPr>
          <a:xfrm>
            <a:off x="4983800" y="1268425"/>
            <a:ext cx="3852000" cy="3577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2" name="Google Shape;232;p35"/>
          <p:cNvSpPr txBox="1">
            <a:spLocks noGrp="1"/>
          </p:cNvSpPr>
          <p:nvPr>
            <p:ph type="subTitle" idx="2"/>
          </p:nvPr>
        </p:nvSpPr>
        <p:spPr>
          <a:xfrm>
            <a:off x="4794400" y="802950"/>
            <a:ext cx="4142700" cy="4038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sp>
        <p:nvSpPr>
          <p:cNvPr id="2" name="Google Shape;237;p36">
            <a:extLst>
              <a:ext uri="{FF2B5EF4-FFF2-40B4-BE49-F238E27FC236}">
                <a16:creationId xmlns:a16="http://schemas.microsoft.com/office/drawing/2014/main" id="{C7209E89-8E72-75CF-2BC1-89D21ED94466}"/>
              </a:ext>
            </a:extLst>
          </p:cNvPr>
          <p:cNvSpPr txBox="1">
            <a:spLocks/>
          </p:cNvSpPr>
          <p:nvPr/>
        </p:nvSpPr>
        <p:spPr>
          <a:xfrm>
            <a:off x="265500" y="294250"/>
            <a:ext cx="4045200" cy="1124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200"/>
              <a:buFont typeface="Tilt Warp"/>
              <a:buNone/>
              <a:defRPr sz="4200" b="0" i="0" u="none" strike="noStrike" cap="none">
                <a:solidFill>
                  <a:schemeClr val="bg1"/>
                </a:solidFill>
                <a:latin typeface="Tilt Warp"/>
                <a:ea typeface="Tilt Warp"/>
                <a:cs typeface="Tilt Warp"/>
                <a:sym typeface="Tilt Warp"/>
              </a:defRPr>
            </a:lvl1pPr>
            <a:lvl2pPr marR="0" lvl="1"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2pPr>
            <a:lvl3pPr marR="0" lvl="2"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3pPr>
            <a:lvl4pPr marR="0" lvl="3"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4pPr>
            <a:lvl5pPr marR="0" lvl="4"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5pPr>
            <a:lvl6pPr marR="0" lvl="5"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6pPr>
            <a:lvl7pPr marR="0" lvl="6"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7pPr>
            <a:lvl8pPr marR="0" lvl="7"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8pPr>
            <a:lvl9pPr marR="0" lvl="8" algn="ctr" rtl="0">
              <a:lnSpc>
                <a:spcPct val="100000"/>
              </a:lnSpc>
              <a:spcBef>
                <a:spcPts val="0"/>
              </a:spcBef>
              <a:spcAft>
                <a:spcPts val="0"/>
              </a:spcAft>
              <a:buClr>
                <a:schemeClr val="dk1"/>
              </a:buClr>
              <a:buSzPts val="4200"/>
              <a:buFont typeface="Franklin Gothic"/>
              <a:buNone/>
              <a:defRPr sz="4200" b="1" i="0" u="none" strike="noStrike" cap="none">
                <a:solidFill>
                  <a:schemeClr val="dk1"/>
                </a:solidFill>
                <a:latin typeface="Franklin Gothic"/>
                <a:ea typeface="Franklin Gothic"/>
                <a:cs typeface="Franklin Gothic"/>
                <a:sym typeface="Franklin Gothic"/>
              </a:defRPr>
            </a:lvl9pPr>
          </a:lstStyle>
          <a:p>
            <a:pPr>
              <a:buSzPts val="990"/>
            </a:pPr>
            <a:r>
              <a:rPr lang="en-GB" sz="3780"/>
              <a:t>Short-answer Question</a:t>
            </a:r>
            <a:endParaRPr lang="en-GB" sz="3780" dirty="0"/>
          </a:p>
        </p:txBody>
      </p:sp>
      <p:sp>
        <p:nvSpPr>
          <p:cNvPr id="3" name="Google Shape;238;p36">
            <a:extLst>
              <a:ext uri="{FF2B5EF4-FFF2-40B4-BE49-F238E27FC236}">
                <a16:creationId xmlns:a16="http://schemas.microsoft.com/office/drawing/2014/main" id="{716082A2-1D4A-42A6-ED48-394115D2D667}"/>
              </a:ext>
            </a:extLst>
          </p:cNvPr>
          <p:cNvSpPr txBox="1">
            <a:spLocks/>
          </p:cNvSpPr>
          <p:nvPr/>
        </p:nvSpPr>
        <p:spPr>
          <a:xfrm>
            <a:off x="265500" y="1418950"/>
            <a:ext cx="4045200" cy="354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2600"/>
              <a:buFont typeface="Franklin Gothic"/>
              <a:buNone/>
              <a:defRPr sz="2600" b="0" i="0" u="none" strike="noStrike" cap="none">
                <a:solidFill>
                  <a:schemeClr val="bg1"/>
                </a:solidFill>
                <a:latin typeface="Franklin Gothic"/>
                <a:ea typeface="Franklin Gothic"/>
                <a:cs typeface="Franklin Gothic"/>
                <a:sym typeface="Franklin Gothic"/>
              </a:defRPr>
            </a:lvl1pPr>
            <a:lvl2pPr marL="914400" marR="0" lvl="1"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2pPr>
            <a:lvl3pPr marL="1371600" marR="0" lvl="2"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3pPr>
            <a:lvl4pPr marL="1828800" marR="0" lvl="3"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4pPr>
            <a:lvl5pPr marL="2286000" marR="0" lvl="4"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5pPr>
            <a:lvl6pPr marL="2743200" marR="0" lvl="5"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6pPr>
            <a:lvl7pPr marL="3200400" marR="0" lvl="6"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7pPr>
            <a:lvl8pPr marL="3657600" marR="0" lvl="7"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8pPr>
            <a:lvl9pPr marL="4114800" marR="0" lvl="8" indent="-317500" algn="ctr" rtl="0">
              <a:lnSpc>
                <a:spcPct val="100000"/>
              </a:lnSpc>
              <a:spcBef>
                <a:spcPts val="0"/>
              </a:spcBef>
              <a:spcAft>
                <a:spcPts val="0"/>
              </a:spcAft>
              <a:buClr>
                <a:schemeClr val="dk1"/>
              </a:buClr>
              <a:buSzPts val="2600"/>
              <a:buFont typeface="Franklin Gothic"/>
              <a:buNone/>
              <a:defRPr sz="2600" b="0" i="0" u="none" strike="noStrike" cap="none">
                <a:solidFill>
                  <a:schemeClr val="dk1"/>
                </a:solidFill>
                <a:latin typeface="Franklin Gothic"/>
                <a:ea typeface="Franklin Gothic"/>
                <a:cs typeface="Franklin Gothic"/>
                <a:sym typeface="Franklin Gothic"/>
              </a:defRPr>
            </a:lvl9pPr>
          </a:lstStyle>
          <a:p>
            <a:pPr marL="0" indent="0"/>
            <a:r>
              <a:rPr lang="en-US" dirty="0"/>
              <a:t>What is the goal of</a:t>
            </a:r>
            <a:br>
              <a:rPr lang="en-US" dirty="0"/>
            </a:br>
            <a:r>
              <a:rPr lang="en-US" dirty="0"/>
              <a:t>Luton Foodbank?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6"/>
          <p:cNvSpPr txBox="1">
            <a:spLocks noGrp="1"/>
          </p:cNvSpPr>
          <p:nvPr>
            <p:ph type="title"/>
          </p:nvPr>
        </p:nvSpPr>
        <p:spPr>
          <a:xfrm>
            <a:off x="265500" y="294250"/>
            <a:ext cx="4045200" cy="112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3780" dirty="0"/>
              <a:t>Short-answer Question</a:t>
            </a:r>
            <a:endParaRPr sz="3780" dirty="0"/>
          </a:p>
        </p:txBody>
      </p:sp>
      <p:sp>
        <p:nvSpPr>
          <p:cNvPr id="238" name="Google Shape;238;p36"/>
          <p:cNvSpPr txBox="1">
            <a:spLocks noGrp="1"/>
          </p:cNvSpPr>
          <p:nvPr>
            <p:ph type="subTitle" idx="1"/>
          </p:nvPr>
        </p:nvSpPr>
        <p:spPr>
          <a:xfrm>
            <a:off x="265500" y="1418950"/>
            <a:ext cx="4045200" cy="354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Why is it important to raise awareness of food poverty?</a:t>
            </a:r>
            <a:endParaRPr dirty="0"/>
          </a:p>
        </p:txBody>
      </p:sp>
      <p:sp>
        <p:nvSpPr>
          <p:cNvPr id="239" name="Google Shape;239;p36"/>
          <p:cNvSpPr txBox="1">
            <a:spLocks noGrp="1"/>
          </p:cNvSpPr>
          <p:nvPr>
            <p:ph type="subTitle" idx="2"/>
          </p:nvPr>
        </p:nvSpPr>
        <p:spPr>
          <a:xfrm>
            <a:off x="4794400" y="802950"/>
            <a:ext cx="4142700" cy="40380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7"/>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Open Ended Question</a:t>
            </a:r>
            <a:endParaRPr/>
          </a:p>
        </p:txBody>
      </p:sp>
      <p:sp>
        <p:nvSpPr>
          <p:cNvPr id="245" name="Google Shape;245;p37"/>
          <p:cNvSpPr txBox="1">
            <a:spLocks noGrp="1"/>
          </p:cNvSpPr>
          <p:nvPr>
            <p:ph type="subTitle" idx="1"/>
          </p:nvPr>
        </p:nvSpPr>
        <p:spPr>
          <a:xfrm>
            <a:off x="232750" y="1347825"/>
            <a:ext cx="8692800" cy="615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300" b="1" dirty="0"/>
              <a:t>How does the idea of promoting through media and marketing to help people in need relate to your own life?</a:t>
            </a:r>
            <a:endParaRPr sz="1300" b="1" dirty="0"/>
          </a:p>
        </p:txBody>
      </p:sp>
      <p:sp>
        <p:nvSpPr>
          <p:cNvPr id="246" name="Google Shape;246;p37"/>
          <p:cNvSpPr txBox="1">
            <a:spLocks noGrp="1"/>
          </p:cNvSpPr>
          <p:nvPr>
            <p:ph type="subTitle" idx="2"/>
          </p:nvPr>
        </p:nvSpPr>
        <p:spPr>
          <a:xfrm>
            <a:off x="225600" y="2537975"/>
            <a:ext cx="4161600" cy="2419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47" name="Google Shape;247;p37"/>
          <p:cNvSpPr txBox="1">
            <a:spLocks noGrp="1"/>
          </p:cNvSpPr>
          <p:nvPr>
            <p:ph type="subTitle" idx="3"/>
          </p:nvPr>
        </p:nvSpPr>
        <p:spPr>
          <a:xfrm>
            <a:off x="4719675" y="2537975"/>
            <a:ext cx="4161600" cy="2419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8"/>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Open Ended Question</a:t>
            </a:r>
            <a:endParaRPr sz="2970"/>
          </a:p>
        </p:txBody>
      </p:sp>
      <p:sp>
        <p:nvSpPr>
          <p:cNvPr id="253" name="Google Shape;253;p38"/>
          <p:cNvSpPr txBox="1">
            <a:spLocks noGrp="1"/>
          </p:cNvSpPr>
          <p:nvPr>
            <p:ph type="subTitle" idx="1"/>
          </p:nvPr>
        </p:nvSpPr>
        <p:spPr>
          <a:xfrm>
            <a:off x="232750" y="1347825"/>
            <a:ext cx="8692800" cy="615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300" b="1"/>
              <a:t>In what ways do you think fundraising can make a difference in helping people in need? How can you contribute to fundraising efforts?</a:t>
            </a:r>
            <a:endParaRPr sz="1300" b="1"/>
          </a:p>
        </p:txBody>
      </p:sp>
      <p:sp>
        <p:nvSpPr>
          <p:cNvPr id="254" name="Google Shape;254;p38"/>
          <p:cNvSpPr txBox="1">
            <a:spLocks noGrp="1"/>
          </p:cNvSpPr>
          <p:nvPr>
            <p:ph type="subTitle" idx="2"/>
          </p:nvPr>
        </p:nvSpPr>
        <p:spPr>
          <a:xfrm>
            <a:off x="225600" y="2537975"/>
            <a:ext cx="4161600" cy="2419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55" name="Google Shape;255;p38"/>
          <p:cNvSpPr txBox="1">
            <a:spLocks noGrp="1"/>
          </p:cNvSpPr>
          <p:nvPr>
            <p:ph type="subTitle" idx="3"/>
          </p:nvPr>
        </p:nvSpPr>
        <p:spPr>
          <a:xfrm>
            <a:off x="4719675" y="2537975"/>
            <a:ext cx="4161600" cy="2419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young person holding a tablet&#10;&#10;Description automatically generated">
            <a:extLst>
              <a:ext uri="{FF2B5EF4-FFF2-40B4-BE49-F238E27FC236}">
                <a16:creationId xmlns:a16="http://schemas.microsoft.com/office/drawing/2014/main" id="{84168911-6190-D30A-0BEF-C34A25B53B8F}"/>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3042667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9"/>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Open Ended Question</a:t>
            </a:r>
            <a:endParaRPr sz="2970"/>
          </a:p>
        </p:txBody>
      </p:sp>
      <p:sp>
        <p:nvSpPr>
          <p:cNvPr id="261" name="Google Shape;261;p39"/>
          <p:cNvSpPr txBox="1">
            <a:spLocks noGrp="1"/>
          </p:cNvSpPr>
          <p:nvPr>
            <p:ph type="subTitle" idx="1"/>
          </p:nvPr>
        </p:nvSpPr>
        <p:spPr>
          <a:xfrm>
            <a:off x="232750" y="1347825"/>
            <a:ext cx="8692800" cy="615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300" b="1" dirty="0"/>
              <a:t>Why is it important to raise awareness of food poverty? What actions can you take to raise awareness in your community?</a:t>
            </a:r>
            <a:endParaRPr sz="1300" b="1" dirty="0"/>
          </a:p>
        </p:txBody>
      </p:sp>
      <p:sp>
        <p:nvSpPr>
          <p:cNvPr id="262" name="Google Shape;262;p39"/>
          <p:cNvSpPr txBox="1">
            <a:spLocks noGrp="1"/>
          </p:cNvSpPr>
          <p:nvPr>
            <p:ph type="subTitle" idx="2"/>
          </p:nvPr>
        </p:nvSpPr>
        <p:spPr>
          <a:xfrm>
            <a:off x="225600" y="2537975"/>
            <a:ext cx="4161600" cy="2419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63" name="Google Shape;263;p39"/>
          <p:cNvSpPr txBox="1">
            <a:spLocks noGrp="1"/>
          </p:cNvSpPr>
          <p:nvPr>
            <p:ph type="subTitle" idx="3"/>
          </p:nvPr>
        </p:nvSpPr>
        <p:spPr>
          <a:xfrm>
            <a:off x="4719675" y="2537975"/>
            <a:ext cx="4161600" cy="24192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2"/>
          <p:cNvSpPr txBox="1">
            <a:spLocks noGrp="1"/>
          </p:cNvSpPr>
          <p:nvPr>
            <p:ph type="subTitle" idx="2"/>
          </p:nvPr>
        </p:nvSpPr>
        <p:spPr>
          <a:xfrm>
            <a:off x="226350" y="1035375"/>
            <a:ext cx="4195800" cy="13302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300" dirty="0">
                <a:latin typeface="Nunito"/>
                <a:ea typeface="Nunito"/>
                <a:cs typeface="Nunito"/>
                <a:sym typeface="Nunito"/>
              </a:rPr>
              <a:t>The act of advertising or making something widely known, in order to increase its popularity or sales.</a:t>
            </a:r>
            <a:endParaRPr sz="1300" dirty="0">
              <a:latin typeface="Nunito"/>
              <a:ea typeface="Nunito"/>
              <a:cs typeface="Nunito"/>
              <a:sym typeface="Nunito"/>
            </a:endParaRPr>
          </a:p>
        </p:txBody>
      </p:sp>
      <p:sp>
        <p:nvSpPr>
          <p:cNvPr id="130" name="Google Shape;130;p22"/>
          <p:cNvSpPr txBox="1">
            <a:spLocks noGrp="1"/>
          </p:cNvSpPr>
          <p:nvPr>
            <p:ph type="subTitle" idx="3"/>
          </p:nvPr>
        </p:nvSpPr>
        <p:spPr>
          <a:xfrm>
            <a:off x="4690000" y="1035375"/>
            <a:ext cx="4195800" cy="133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31" name="Google Shape;131;p22"/>
          <p:cNvSpPr txBox="1">
            <a:spLocks noGrp="1"/>
          </p:cNvSpPr>
          <p:nvPr>
            <p:ph type="subTitle" idx="4"/>
          </p:nvPr>
        </p:nvSpPr>
        <p:spPr>
          <a:xfrm>
            <a:off x="4690000" y="3303050"/>
            <a:ext cx="4195800" cy="166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32" name="Google Shape;132;p22"/>
          <p:cNvSpPr txBox="1">
            <a:spLocks noGrp="1"/>
          </p:cNvSpPr>
          <p:nvPr>
            <p:ph type="subTitle" idx="1"/>
          </p:nvPr>
        </p:nvSpPr>
        <p:spPr>
          <a:xfrm>
            <a:off x="300750" y="3302975"/>
            <a:ext cx="4047000" cy="1667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sz="1300">
              <a:latin typeface="Nunito"/>
              <a:ea typeface="Nunito"/>
              <a:cs typeface="Nunito"/>
              <a:sym typeface="Nunito"/>
            </a:endParaRPr>
          </a:p>
        </p:txBody>
      </p:sp>
      <p:sp>
        <p:nvSpPr>
          <p:cNvPr id="133" name="Google Shape;133;p22"/>
          <p:cNvSpPr txBox="1">
            <a:spLocks noGrp="1"/>
          </p:cNvSpPr>
          <p:nvPr>
            <p:ph type="subTitle" idx="5"/>
          </p:nvPr>
        </p:nvSpPr>
        <p:spPr>
          <a:xfrm>
            <a:off x="3177600" y="2718687"/>
            <a:ext cx="2788800" cy="393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a:latin typeface="Tilt Warp"/>
                <a:ea typeface="Tilt Warp"/>
                <a:cs typeface="Tilt Warp"/>
                <a:sym typeface="Tilt Warp"/>
              </a:rPr>
              <a:t>promotion</a:t>
            </a:r>
            <a:endParaRPr>
              <a:latin typeface="Tilt Warp"/>
              <a:ea typeface="Tilt Warp"/>
              <a:cs typeface="Tilt Warp"/>
              <a:sym typeface="Tilt War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subTitle" idx="2"/>
          </p:nvPr>
        </p:nvSpPr>
        <p:spPr>
          <a:xfrm>
            <a:off x="226350" y="1035375"/>
            <a:ext cx="4195800" cy="13302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300" dirty="0">
                <a:latin typeface="Nunito"/>
                <a:ea typeface="Nunito"/>
                <a:cs typeface="Nunito"/>
                <a:sym typeface="Nunito"/>
              </a:rPr>
              <a:t>The activity, set of institutions, and processes for creating, communicating, delivering, and exchanging offerings that have value for customers, clients, partners, and society at large.</a:t>
            </a:r>
            <a:endParaRPr sz="1300" dirty="0">
              <a:latin typeface="Nunito"/>
              <a:ea typeface="Nunito"/>
              <a:cs typeface="Nunito"/>
              <a:sym typeface="Nunito"/>
            </a:endParaRPr>
          </a:p>
        </p:txBody>
      </p:sp>
      <p:sp>
        <p:nvSpPr>
          <p:cNvPr id="139" name="Google Shape;139;p23"/>
          <p:cNvSpPr txBox="1">
            <a:spLocks noGrp="1"/>
          </p:cNvSpPr>
          <p:nvPr>
            <p:ph type="subTitle" idx="3"/>
          </p:nvPr>
        </p:nvSpPr>
        <p:spPr>
          <a:xfrm>
            <a:off x="4690000" y="1035375"/>
            <a:ext cx="4195800" cy="133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40" name="Google Shape;140;p23"/>
          <p:cNvSpPr txBox="1">
            <a:spLocks noGrp="1"/>
          </p:cNvSpPr>
          <p:nvPr>
            <p:ph type="subTitle" idx="4"/>
          </p:nvPr>
        </p:nvSpPr>
        <p:spPr>
          <a:xfrm>
            <a:off x="4690000" y="3303050"/>
            <a:ext cx="41958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41" name="Google Shape;141;p23"/>
          <p:cNvSpPr txBox="1">
            <a:spLocks noGrp="1"/>
          </p:cNvSpPr>
          <p:nvPr>
            <p:ph type="subTitle" idx="1"/>
          </p:nvPr>
        </p:nvSpPr>
        <p:spPr>
          <a:xfrm>
            <a:off x="300750" y="3302975"/>
            <a:ext cx="40470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sz="1300">
              <a:latin typeface="Nunito"/>
              <a:ea typeface="Nunito"/>
              <a:cs typeface="Nunito"/>
              <a:sym typeface="Nunito"/>
            </a:endParaRPr>
          </a:p>
        </p:txBody>
      </p:sp>
      <p:sp>
        <p:nvSpPr>
          <p:cNvPr id="142" name="Google Shape;142;p23"/>
          <p:cNvSpPr txBox="1">
            <a:spLocks noGrp="1"/>
          </p:cNvSpPr>
          <p:nvPr>
            <p:ph type="subTitle" idx="5"/>
          </p:nvPr>
        </p:nvSpPr>
        <p:spPr>
          <a:xfrm>
            <a:off x="3177600" y="2718687"/>
            <a:ext cx="2788800" cy="393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a:latin typeface="Tilt Warp"/>
                <a:ea typeface="Tilt Warp"/>
                <a:cs typeface="Tilt Warp"/>
                <a:sym typeface="Tilt Warp"/>
              </a:rPr>
              <a:t>marketing</a:t>
            </a:r>
            <a:endParaRPr>
              <a:latin typeface="Tilt Warp"/>
              <a:ea typeface="Tilt Warp"/>
              <a:cs typeface="Tilt Warp"/>
              <a:sym typeface="Tilt War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subTitle" idx="2"/>
          </p:nvPr>
        </p:nvSpPr>
        <p:spPr>
          <a:xfrm>
            <a:off x="226350" y="1035375"/>
            <a:ext cx="4195800" cy="13302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300" dirty="0">
                <a:latin typeface="Nunito"/>
                <a:ea typeface="Nunito"/>
                <a:cs typeface="Nunito"/>
                <a:sym typeface="Nunito"/>
              </a:rPr>
              <a:t>The process of gathering voluntary contributions of money or other resources, by requesting donations from individuals, businesses, charitable foundations, or governmental agencies</a:t>
            </a:r>
            <a:endParaRPr sz="1300" dirty="0">
              <a:latin typeface="Nunito"/>
              <a:ea typeface="Nunito"/>
              <a:cs typeface="Nunito"/>
              <a:sym typeface="Nunito"/>
            </a:endParaRPr>
          </a:p>
        </p:txBody>
      </p:sp>
      <p:sp>
        <p:nvSpPr>
          <p:cNvPr id="148" name="Google Shape;148;p24"/>
          <p:cNvSpPr txBox="1">
            <a:spLocks noGrp="1"/>
          </p:cNvSpPr>
          <p:nvPr>
            <p:ph type="subTitle" idx="3"/>
          </p:nvPr>
        </p:nvSpPr>
        <p:spPr>
          <a:xfrm>
            <a:off x="4690000" y="1035375"/>
            <a:ext cx="4195800" cy="133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49" name="Google Shape;149;p24"/>
          <p:cNvSpPr txBox="1">
            <a:spLocks noGrp="1"/>
          </p:cNvSpPr>
          <p:nvPr>
            <p:ph type="subTitle" idx="4"/>
          </p:nvPr>
        </p:nvSpPr>
        <p:spPr>
          <a:xfrm>
            <a:off x="4690000" y="3303050"/>
            <a:ext cx="41958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50" name="Google Shape;150;p24"/>
          <p:cNvSpPr txBox="1">
            <a:spLocks noGrp="1"/>
          </p:cNvSpPr>
          <p:nvPr>
            <p:ph type="subTitle" idx="1"/>
          </p:nvPr>
        </p:nvSpPr>
        <p:spPr>
          <a:xfrm>
            <a:off x="300750" y="3302975"/>
            <a:ext cx="40470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sz="1300">
              <a:latin typeface="Nunito"/>
              <a:ea typeface="Nunito"/>
              <a:cs typeface="Nunito"/>
              <a:sym typeface="Nunito"/>
            </a:endParaRPr>
          </a:p>
        </p:txBody>
      </p:sp>
      <p:sp>
        <p:nvSpPr>
          <p:cNvPr id="151" name="Google Shape;151;p24"/>
          <p:cNvSpPr txBox="1">
            <a:spLocks noGrp="1"/>
          </p:cNvSpPr>
          <p:nvPr>
            <p:ph type="subTitle" idx="5"/>
          </p:nvPr>
        </p:nvSpPr>
        <p:spPr>
          <a:xfrm>
            <a:off x="3177600" y="2718687"/>
            <a:ext cx="2788800" cy="393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a:latin typeface="Tilt Warp"/>
                <a:ea typeface="Tilt Warp"/>
                <a:cs typeface="Tilt Warp"/>
                <a:sym typeface="Tilt Warp"/>
              </a:rPr>
              <a:t>fundraising</a:t>
            </a:r>
            <a:endParaRPr>
              <a:latin typeface="Tilt Warp"/>
              <a:ea typeface="Tilt Warp"/>
              <a:cs typeface="Tilt Warp"/>
              <a:sym typeface="Tilt War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subTitle" idx="2"/>
          </p:nvPr>
        </p:nvSpPr>
        <p:spPr>
          <a:xfrm>
            <a:off x="226350" y="1035375"/>
            <a:ext cx="4195800" cy="13302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300" dirty="0">
                <a:latin typeface="Nunito"/>
                <a:ea typeface="Nunito"/>
                <a:cs typeface="Nunito"/>
                <a:sym typeface="Nunito"/>
              </a:rPr>
              <a:t>Knowledge or perception of a situation or fact.</a:t>
            </a:r>
            <a:endParaRPr sz="1300" dirty="0">
              <a:latin typeface="Nunito"/>
              <a:ea typeface="Nunito"/>
              <a:cs typeface="Nunito"/>
              <a:sym typeface="Nunito"/>
            </a:endParaRPr>
          </a:p>
        </p:txBody>
      </p:sp>
      <p:sp>
        <p:nvSpPr>
          <p:cNvPr id="157" name="Google Shape;157;p25"/>
          <p:cNvSpPr txBox="1">
            <a:spLocks noGrp="1"/>
          </p:cNvSpPr>
          <p:nvPr>
            <p:ph type="subTitle" idx="3"/>
          </p:nvPr>
        </p:nvSpPr>
        <p:spPr>
          <a:xfrm>
            <a:off x="4690000" y="1035375"/>
            <a:ext cx="4195800" cy="133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58" name="Google Shape;158;p25"/>
          <p:cNvSpPr txBox="1">
            <a:spLocks noGrp="1"/>
          </p:cNvSpPr>
          <p:nvPr>
            <p:ph type="subTitle" idx="4"/>
          </p:nvPr>
        </p:nvSpPr>
        <p:spPr>
          <a:xfrm>
            <a:off x="4690000" y="3303050"/>
            <a:ext cx="41958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59" name="Google Shape;159;p25"/>
          <p:cNvSpPr txBox="1">
            <a:spLocks noGrp="1"/>
          </p:cNvSpPr>
          <p:nvPr>
            <p:ph type="subTitle" idx="1"/>
          </p:nvPr>
        </p:nvSpPr>
        <p:spPr>
          <a:xfrm>
            <a:off x="300750" y="3302975"/>
            <a:ext cx="40470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sz="1300">
              <a:latin typeface="Nunito"/>
              <a:ea typeface="Nunito"/>
              <a:cs typeface="Nunito"/>
              <a:sym typeface="Nunito"/>
            </a:endParaRPr>
          </a:p>
        </p:txBody>
      </p:sp>
      <p:sp>
        <p:nvSpPr>
          <p:cNvPr id="160" name="Google Shape;160;p25"/>
          <p:cNvSpPr txBox="1">
            <a:spLocks noGrp="1"/>
          </p:cNvSpPr>
          <p:nvPr>
            <p:ph type="subTitle" idx="5"/>
          </p:nvPr>
        </p:nvSpPr>
        <p:spPr>
          <a:xfrm>
            <a:off x="3177600" y="2718687"/>
            <a:ext cx="2788800" cy="393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a:latin typeface="Tilt Warp"/>
                <a:ea typeface="Tilt Warp"/>
                <a:cs typeface="Tilt Warp"/>
                <a:sym typeface="Tilt Warp"/>
              </a:rPr>
              <a:t>awareness</a:t>
            </a:r>
            <a:endParaRPr>
              <a:latin typeface="Tilt Warp"/>
              <a:ea typeface="Tilt Warp"/>
              <a:cs typeface="Tilt Warp"/>
              <a:sym typeface="Tilt War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subTitle" idx="2"/>
          </p:nvPr>
        </p:nvSpPr>
        <p:spPr>
          <a:xfrm>
            <a:off x="226350" y="1035375"/>
            <a:ext cx="4195800" cy="13302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300" dirty="0">
                <a:latin typeface="Nunito"/>
                <a:ea typeface="Nunito"/>
                <a:cs typeface="Nunito"/>
                <a:sym typeface="Nunito"/>
              </a:rPr>
              <a:t>To destroy completely; put an end to</a:t>
            </a:r>
            <a:endParaRPr sz="1300" dirty="0">
              <a:latin typeface="Nunito"/>
              <a:ea typeface="Nunito"/>
              <a:cs typeface="Nunito"/>
              <a:sym typeface="Nunito"/>
            </a:endParaRPr>
          </a:p>
        </p:txBody>
      </p:sp>
      <p:sp>
        <p:nvSpPr>
          <p:cNvPr id="166" name="Google Shape;166;p26"/>
          <p:cNvSpPr txBox="1">
            <a:spLocks noGrp="1"/>
          </p:cNvSpPr>
          <p:nvPr>
            <p:ph type="subTitle" idx="3"/>
          </p:nvPr>
        </p:nvSpPr>
        <p:spPr>
          <a:xfrm>
            <a:off x="4690000" y="1035375"/>
            <a:ext cx="4195800" cy="133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67" name="Google Shape;167;p26"/>
          <p:cNvSpPr txBox="1">
            <a:spLocks noGrp="1"/>
          </p:cNvSpPr>
          <p:nvPr>
            <p:ph type="subTitle" idx="4"/>
          </p:nvPr>
        </p:nvSpPr>
        <p:spPr>
          <a:xfrm>
            <a:off x="4690000" y="3303050"/>
            <a:ext cx="41958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300">
              <a:latin typeface="Nunito"/>
              <a:ea typeface="Nunito"/>
              <a:cs typeface="Nunito"/>
              <a:sym typeface="Nunito"/>
            </a:endParaRPr>
          </a:p>
        </p:txBody>
      </p:sp>
      <p:sp>
        <p:nvSpPr>
          <p:cNvPr id="168" name="Google Shape;168;p26"/>
          <p:cNvSpPr txBox="1">
            <a:spLocks noGrp="1"/>
          </p:cNvSpPr>
          <p:nvPr>
            <p:ph type="subTitle" idx="1"/>
          </p:nvPr>
        </p:nvSpPr>
        <p:spPr>
          <a:xfrm>
            <a:off x="300750" y="3302975"/>
            <a:ext cx="4047000" cy="1667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sz="1300">
              <a:latin typeface="Nunito"/>
              <a:ea typeface="Nunito"/>
              <a:cs typeface="Nunito"/>
              <a:sym typeface="Nunito"/>
            </a:endParaRPr>
          </a:p>
        </p:txBody>
      </p:sp>
      <p:sp>
        <p:nvSpPr>
          <p:cNvPr id="169" name="Google Shape;169;p26"/>
          <p:cNvSpPr txBox="1">
            <a:spLocks noGrp="1"/>
          </p:cNvSpPr>
          <p:nvPr>
            <p:ph type="subTitle" idx="5"/>
          </p:nvPr>
        </p:nvSpPr>
        <p:spPr>
          <a:xfrm>
            <a:off x="3177600" y="2718687"/>
            <a:ext cx="2788800" cy="393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a:latin typeface="Tilt Warp"/>
                <a:ea typeface="Tilt Warp"/>
                <a:cs typeface="Tilt Warp"/>
                <a:sym typeface="Tilt Warp"/>
              </a:rPr>
              <a:t>eradicate</a:t>
            </a:r>
            <a:endParaRPr>
              <a:latin typeface="Tilt Warp"/>
              <a:ea typeface="Tilt Warp"/>
              <a:cs typeface="Tilt Warp"/>
              <a:sym typeface="Tilt War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7"/>
          <p:cNvSpPr txBox="1">
            <a:spLocks noGrp="1"/>
          </p:cNvSpPr>
          <p:nvPr>
            <p:ph type="subTitle" idx="1"/>
          </p:nvPr>
        </p:nvSpPr>
        <p:spPr>
          <a:xfrm>
            <a:off x="214375" y="865750"/>
            <a:ext cx="59475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5" dirty="0"/>
              <a:t>Promotion through media and marketing can be a positive way to help people in need. </a:t>
            </a:r>
            <a:r>
              <a:rPr lang="en" sz="1705"/>
              <a:t>One organisation </a:t>
            </a:r>
            <a:r>
              <a:rPr lang="en" sz="1705" dirty="0"/>
              <a:t>that does this is Luton Foodbank. Their goal is to get rid of food poverty in Luton, and support people who are going through tough times. The foodbank is a charity that provides free, healthy food to people who are referred by other organisations. They also give information about local services that can help with other problems like rent or debt. The foodbank works with businesses like ASDA and Atrumed Healthcare to get donations and support. They even have different sponsorship packages for businesses that want to help.</a:t>
            </a:r>
            <a:endParaRPr sz="1705" dirty="0"/>
          </a:p>
        </p:txBody>
      </p:sp>
      <p:sp>
        <p:nvSpPr>
          <p:cNvPr id="175" name="Google Shape;175;p27"/>
          <p:cNvSpPr txBox="1">
            <a:spLocks noGrp="1"/>
          </p:cNvSpPr>
          <p:nvPr>
            <p:ph type="subTitle" idx="2"/>
          </p:nvPr>
        </p:nvSpPr>
        <p:spPr>
          <a:xfrm>
            <a:off x="6530502" y="1146263"/>
            <a:ext cx="2376300" cy="37155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76" name="Google Shape;176;p27"/>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Read and Take Notes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8"/>
          <p:cNvSpPr txBox="1">
            <a:spLocks noGrp="1"/>
          </p:cNvSpPr>
          <p:nvPr>
            <p:ph type="subTitle" idx="1"/>
          </p:nvPr>
        </p:nvSpPr>
        <p:spPr>
          <a:xfrm>
            <a:off x="214375" y="865750"/>
            <a:ext cx="5947500" cy="398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Another way to help people in need is through fundraising.</a:t>
            </a:r>
          </a:p>
          <a:p>
            <a:pPr marL="0" lvl="0" indent="0" algn="l" rtl="0">
              <a:spcBef>
                <a:spcPts val="0"/>
              </a:spcBef>
              <a:spcAft>
                <a:spcPts val="0"/>
              </a:spcAft>
              <a:buNone/>
            </a:pPr>
            <a:endParaRPr lang="en" sz="1800" dirty="0"/>
          </a:p>
          <a:p>
            <a:pPr marL="0" lvl="0" indent="0" algn="l" rtl="0">
              <a:spcBef>
                <a:spcPts val="0"/>
              </a:spcBef>
              <a:spcAft>
                <a:spcPts val="0"/>
              </a:spcAft>
              <a:buNone/>
            </a:pPr>
            <a:r>
              <a:rPr lang="en" sz="1800" dirty="0"/>
              <a:t>Food poverty is when people can't afford healthy food, and Luton Foodbank wants to change that.</a:t>
            </a:r>
          </a:p>
          <a:p>
            <a:pPr marL="285750" lvl="0" indent="-285750" algn="l" rtl="0">
              <a:spcBef>
                <a:spcPts val="0"/>
              </a:spcBef>
              <a:spcAft>
                <a:spcPts val="0"/>
              </a:spcAft>
              <a:buFont typeface="Arial" panose="020B0604020202020204" pitchFamily="34" charset="0"/>
              <a:buChar char="•"/>
            </a:pPr>
            <a:r>
              <a:rPr lang="en" sz="1800" dirty="0"/>
              <a:t>What can your school do to help raise the number of food donations?</a:t>
            </a:r>
          </a:p>
          <a:p>
            <a:pPr marL="285750" lvl="0" indent="-285750" algn="l" rtl="0">
              <a:spcBef>
                <a:spcPts val="0"/>
              </a:spcBef>
              <a:spcAft>
                <a:spcPts val="0"/>
              </a:spcAft>
              <a:buFont typeface="Arial" panose="020B0604020202020204" pitchFamily="34" charset="0"/>
              <a:buChar char="•"/>
            </a:pPr>
            <a:r>
              <a:rPr lang="en" sz="1800" dirty="0"/>
              <a:t>What can your school do to fundraise?</a:t>
            </a:r>
          </a:p>
          <a:p>
            <a:pPr marL="285750" lvl="0" indent="-285750" algn="l" rtl="0">
              <a:spcBef>
                <a:spcPts val="0"/>
              </a:spcBef>
              <a:spcAft>
                <a:spcPts val="0"/>
              </a:spcAft>
              <a:buFont typeface="Arial" panose="020B0604020202020204" pitchFamily="34" charset="0"/>
              <a:buChar char="•"/>
            </a:pPr>
            <a:r>
              <a:rPr lang="en" sz="1800" dirty="0"/>
              <a:t>What can your school do to raise awareness of the good work Luton Foodbank does in our town to help those who need it? </a:t>
            </a:r>
            <a:endParaRPr sz="1800" dirty="0"/>
          </a:p>
        </p:txBody>
      </p:sp>
      <p:sp>
        <p:nvSpPr>
          <p:cNvPr id="182" name="Google Shape;182;p28"/>
          <p:cNvSpPr txBox="1">
            <a:spLocks noGrp="1"/>
          </p:cNvSpPr>
          <p:nvPr>
            <p:ph type="subTitle" idx="2"/>
          </p:nvPr>
        </p:nvSpPr>
        <p:spPr>
          <a:xfrm>
            <a:off x="6530502" y="1146263"/>
            <a:ext cx="2376300" cy="3715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83" name="Google Shape;183;p28"/>
          <p:cNvSpPr txBox="1">
            <a:spLocks noGrp="1"/>
          </p:cNvSpPr>
          <p:nvPr>
            <p:ph type="title"/>
          </p:nvPr>
        </p:nvSpPr>
        <p:spPr>
          <a:xfrm>
            <a:off x="105075" y="69225"/>
            <a:ext cx="650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970"/>
              <a:t>Read and Take Notes</a:t>
            </a:r>
            <a:endParaRPr sz="297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ffit Simpl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1095</Words>
  <Application>Microsoft Office PowerPoint</Application>
  <PresentationFormat>On-screen Show (16:9)</PresentationFormat>
  <Paragraphs>84</Paragraphs>
  <Slides>20</Slides>
  <Notes>19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Franklin Gothic</vt:lpstr>
      <vt:lpstr>Nunito</vt:lpstr>
      <vt:lpstr>Tilt Warp</vt:lpstr>
      <vt:lpstr>Simple Light</vt:lpstr>
      <vt:lpstr>Simple Light</vt:lpstr>
      <vt:lpstr>Diffit Simple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Read and Take Notes</vt:lpstr>
      <vt:lpstr>Read and Take Notes</vt:lpstr>
      <vt:lpstr>Read and Take Notes</vt:lpstr>
      <vt:lpstr>Read and Take Notes</vt:lpstr>
      <vt:lpstr>Multiple Choice Question</vt:lpstr>
      <vt:lpstr>Multiple Choice Question</vt:lpstr>
      <vt:lpstr>Multiple Choice Question</vt:lpstr>
      <vt:lpstr>Multiple Choice Question</vt:lpstr>
      <vt:lpstr>PowerPoint Presentation</vt:lpstr>
      <vt:lpstr>Short-answer Question</vt:lpstr>
      <vt:lpstr>Open Ended Question</vt:lpstr>
      <vt:lpstr>Open Ended Question</vt:lpstr>
      <vt:lpstr>Open Ended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Greg Withnail</cp:lastModifiedBy>
  <cp:revision>9</cp:revision>
  <dcterms:modified xsi:type="dcterms:W3CDTF">2023-12-16T13:47:56Z</dcterms:modified>
</cp:coreProperties>
</file>