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7"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3727"/>
    <a:srgbClr val="C72E18"/>
    <a:srgbClr val="FEF8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0F53FF-1F56-194D-AE10-C1C64791B002}" v="2" dt="2023-11-25T20:45:34.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33" autoAdjust="0"/>
    <p:restoredTop sz="94676"/>
  </p:normalViewPr>
  <p:slideViewPr>
    <p:cSldViewPr snapToGrid="0">
      <p:cViewPr varScale="1">
        <p:scale>
          <a:sx n="97" d="100"/>
          <a:sy n="97" d="100"/>
        </p:scale>
        <p:origin x="7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E00FEF-BC22-4CF8-A41C-EA71192E7B7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A1BEEB4-6FDE-44DD-B076-B3D6095F7278}">
      <dgm:prSet/>
      <dgm:spPr/>
      <dgm:t>
        <a:bodyPr/>
        <a:lstStyle/>
        <a:p>
          <a:r>
            <a:rPr lang="en-US" dirty="0"/>
            <a:t>Video/recipe card  demonstrating how to make a healthy meal, on a budget, including your budgeting sheet.</a:t>
          </a:r>
        </a:p>
      </dgm:t>
    </dgm:pt>
    <dgm:pt modelId="{14DB0703-F537-42C7-9FA1-DD1466A228C2}" type="parTrans" cxnId="{6B500DEB-75FC-42C6-B469-DB381F2FEEF5}">
      <dgm:prSet/>
      <dgm:spPr/>
      <dgm:t>
        <a:bodyPr/>
        <a:lstStyle/>
        <a:p>
          <a:endParaRPr lang="en-US"/>
        </a:p>
      </dgm:t>
    </dgm:pt>
    <dgm:pt modelId="{C6AC1163-C92E-42A4-A854-8474CEE8FBE4}" type="sibTrans" cxnId="{6B500DEB-75FC-42C6-B469-DB381F2FEEF5}">
      <dgm:prSet/>
      <dgm:spPr/>
      <dgm:t>
        <a:bodyPr/>
        <a:lstStyle/>
        <a:p>
          <a:endParaRPr lang="en-US"/>
        </a:p>
      </dgm:t>
    </dgm:pt>
    <dgm:pt modelId="{2A0691B9-43FE-4D8F-ADB0-6B0ACE828F8E}">
      <dgm:prSet/>
      <dgm:spPr/>
      <dgm:t>
        <a:bodyPr/>
        <a:lstStyle/>
        <a:p>
          <a:r>
            <a:rPr lang="en-US" dirty="0"/>
            <a:t>Produce promotional material (poster/video/advert/podcast) explaining how Luton Foodbank might help a family in need. Consider the way you deliver your message to reach a diverse audience.</a:t>
          </a:r>
          <a:br>
            <a:rPr lang="en-US" dirty="0"/>
          </a:br>
          <a:r>
            <a:rPr lang="en-US" i="1" dirty="0"/>
            <a:t>You must have permission for all images used.</a:t>
          </a:r>
          <a:endParaRPr lang="en-US" dirty="0"/>
        </a:p>
      </dgm:t>
    </dgm:pt>
    <dgm:pt modelId="{4AF89DF2-4D19-4BAE-9C80-8C4CD25ACA6B}" type="parTrans" cxnId="{D75C95BD-591C-4572-A8E9-5ED8A1C033E8}">
      <dgm:prSet/>
      <dgm:spPr/>
      <dgm:t>
        <a:bodyPr/>
        <a:lstStyle/>
        <a:p>
          <a:endParaRPr lang="en-US"/>
        </a:p>
      </dgm:t>
    </dgm:pt>
    <dgm:pt modelId="{9CD3A8F4-067D-4DE9-B1C0-60B6AEC81354}" type="sibTrans" cxnId="{D75C95BD-591C-4572-A8E9-5ED8A1C033E8}">
      <dgm:prSet/>
      <dgm:spPr/>
      <dgm:t>
        <a:bodyPr/>
        <a:lstStyle/>
        <a:p>
          <a:endParaRPr lang="en-US"/>
        </a:p>
      </dgm:t>
    </dgm:pt>
    <dgm:pt modelId="{2EA59227-29D1-447B-9A48-11CDE2F8D585}">
      <dgm:prSet/>
      <dgm:spPr/>
      <dgm:t>
        <a:bodyPr/>
        <a:lstStyle/>
        <a:p>
          <a:r>
            <a:rPr lang="en-US" dirty="0"/>
            <a:t>Create promotion material for your school’s foodbank drive, either Harvest or Advent.  Produce a written brief to explain: How will you encourage your fellow learners to donate? What can those who find it difficult to donate food items do to help? Whether you will hold other events to support the drive?</a:t>
          </a:r>
        </a:p>
      </dgm:t>
    </dgm:pt>
    <dgm:pt modelId="{E12F3233-E7BE-4F3C-9F8D-0A30885C767F}" type="parTrans" cxnId="{DADAED74-1A52-4DEA-A896-C1CD8F5B4607}">
      <dgm:prSet/>
      <dgm:spPr/>
      <dgm:t>
        <a:bodyPr/>
        <a:lstStyle/>
        <a:p>
          <a:endParaRPr lang="en-US"/>
        </a:p>
      </dgm:t>
    </dgm:pt>
    <dgm:pt modelId="{34F18DA2-30E1-4C3F-8316-7EECFD1DB5B5}" type="sibTrans" cxnId="{DADAED74-1A52-4DEA-A896-C1CD8F5B4607}">
      <dgm:prSet/>
      <dgm:spPr/>
      <dgm:t>
        <a:bodyPr/>
        <a:lstStyle/>
        <a:p>
          <a:endParaRPr lang="en-US"/>
        </a:p>
      </dgm:t>
    </dgm:pt>
    <dgm:pt modelId="{B87CE13E-F534-439A-9AD1-8BD8E5C38B60}" type="pres">
      <dgm:prSet presAssocID="{56E00FEF-BC22-4CF8-A41C-EA71192E7B73}" presName="root" presStyleCnt="0">
        <dgm:presLayoutVars>
          <dgm:dir/>
          <dgm:resizeHandles val="exact"/>
        </dgm:presLayoutVars>
      </dgm:prSet>
      <dgm:spPr/>
    </dgm:pt>
    <dgm:pt modelId="{A43D5FE9-C6CF-457E-9C79-B5D7FE08C59F}" type="pres">
      <dgm:prSet presAssocID="{8A1BEEB4-6FDE-44DD-B076-B3D6095F7278}" presName="compNode" presStyleCnt="0"/>
      <dgm:spPr/>
    </dgm:pt>
    <dgm:pt modelId="{4F3E6D05-3014-4D85-AF03-1142EF06D2F5}" type="pres">
      <dgm:prSet presAssocID="{8A1BEEB4-6FDE-44DD-B076-B3D6095F7278}" presName="bgRect" presStyleLbl="bgShp" presStyleIdx="0" presStyleCnt="3"/>
      <dgm:spPr/>
    </dgm:pt>
    <dgm:pt modelId="{0AFDAE4E-426C-4B83-8B79-EDB6EA521678}" type="pres">
      <dgm:prSet presAssocID="{8A1BEEB4-6FDE-44DD-B076-B3D6095F727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f"/>
        </a:ext>
      </dgm:extLst>
    </dgm:pt>
    <dgm:pt modelId="{31CB7E6E-E820-4CDD-8671-4E1FF157A4F1}" type="pres">
      <dgm:prSet presAssocID="{8A1BEEB4-6FDE-44DD-B076-B3D6095F7278}" presName="spaceRect" presStyleCnt="0"/>
      <dgm:spPr/>
    </dgm:pt>
    <dgm:pt modelId="{B0263EFE-6DFE-4E47-8B14-7C2576F25344}" type="pres">
      <dgm:prSet presAssocID="{8A1BEEB4-6FDE-44DD-B076-B3D6095F7278}" presName="parTx" presStyleLbl="revTx" presStyleIdx="0" presStyleCnt="3">
        <dgm:presLayoutVars>
          <dgm:chMax val="0"/>
          <dgm:chPref val="0"/>
        </dgm:presLayoutVars>
      </dgm:prSet>
      <dgm:spPr/>
    </dgm:pt>
    <dgm:pt modelId="{28FBA5D0-0DA4-4640-849B-BD6B13574061}" type="pres">
      <dgm:prSet presAssocID="{C6AC1163-C92E-42A4-A854-8474CEE8FBE4}" presName="sibTrans" presStyleCnt="0"/>
      <dgm:spPr/>
    </dgm:pt>
    <dgm:pt modelId="{D5C10556-6AB3-4A04-8D4A-1481C75E4706}" type="pres">
      <dgm:prSet presAssocID="{2A0691B9-43FE-4D8F-ADB0-6B0ACE828F8E}" presName="compNode" presStyleCnt="0"/>
      <dgm:spPr/>
    </dgm:pt>
    <dgm:pt modelId="{9ED310E3-AF84-4F56-916B-06C11789AF45}" type="pres">
      <dgm:prSet presAssocID="{2A0691B9-43FE-4D8F-ADB0-6B0ACE828F8E}" presName="bgRect" presStyleLbl="bgShp" presStyleIdx="1" presStyleCnt="3"/>
      <dgm:spPr/>
    </dgm:pt>
    <dgm:pt modelId="{64E39682-C7A0-4B4A-B8A9-00D870B33CF1}" type="pres">
      <dgm:prSet presAssocID="{2A0691B9-43FE-4D8F-ADB0-6B0ACE828F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odcast"/>
        </a:ext>
      </dgm:extLst>
    </dgm:pt>
    <dgm:pt modelId="{DBB86417-7289-4DD2-B596-D0FDB192C532}" type="pres">
      <dgm:prSet presAssocID="{2A0691B9-43FE-4D8F-ADB0-6B0ACE828F8E}" presName="spaceRect" presStyleCnt="0"/>
      <dgm:spPr/>
    </dgm:pt>
    <dgm:pt modelId="{ACB25866-E868-403F-9B8B-D4C45C72EA5F}" type="pres">
      <dgm:prSet presAssocID="{2A0691B9-43FE-4D8F-ADB0-6B0ACE828F8E}" presName="parTx" presStyleLbl="revTx" presStyleIdx="1" presStyleCnt="3">
        <dgm:presLayoutVars>
          <dgm:chMax val="0"/>
          <dgm:chPref val="0"/>
        </dgm:presLayoutVars>
      </dgm:prSet>
      <dgm:spPr/>
    </dgm:pt>
    <dgm:pt modelId="{A48BD2E9-6642-4850-AF3E-870DBE2B6D5A}" type="pres">
      <dgm:prSet presAssocID="{9CD3A8F4-067D-4DE9-B1C0-60B6AEC81354}" presName="sibTrans" presStyleCnt="0"/>
      <dgm:spPr/>
    </dgm:pt>
    <dgm:pt modelId="{7FE7AF7F-B899-4F88-B041-A64F3D2E45CD}" type="pres">
      <dgm:prSet presAssocID="{2EA59227-29D1-447B-9A48-11CDE2F8D585}" presName="compNode" presStyleCnt="0"/>
      <dgm:spPr/>
    </dgm:pt>
    <dgm:pt modelId="{DF4A246C-6EAB-4A61-9F04-30EDF7739AC5}" type="pres">
      <dgm:prSet presAssocID="{2EA59227-29D1-447B-9A48-11CDE2F8D585}" presName="bgRect" presStyleLbl="bgShp" presStyleIdx="2" presStyleCnt="3"/>
      <dgm:spPr/>
    </dgm:pt>
    <dgm:pt modelId="{4B90DC93-73D7-4F89-B83E-676503EC1314}" type="pres">
      <dgm:prSet presAssocID="{2EA59227-29D1-447B-9A48-11CDE2F8D58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ruit Bowl"/>
        </a:ext>
      </dgm:extLst>
    </dgm:pt>
    <dgm:pt modelId="{4EF01D1F-78CB-43B3-B4A5-7283CBEC7354}" type="pres">
      <dgm:prSet presAssocID="{2EA59227-29D1-447B-9A48-11CDE2F8D585}" presName="spaceRect" presStyleCnt="0"/>
      <dgm:spPr/>
    </dgm:pt>
    <dgm:pt modelId="{50F95A78-0AC1-4036-9206-01C13CBDC229}" type="pres">
      <dgm:prSet presAssocID="{2EA59227-29D1-447B-9A48-11CDE2F8D585}" presName="parTx" presStyleLbl="revTx" presStyleIdx="2" presStyleCnt="3">
        <dgm:presLayoutVars>
          <dgm:chMax val="0"/>
          <dgm:chPref val="0"/>
        </dgm:presLayoutVars>
      </dgm:prSet>
      <dgm:spPr/>
    </dgm:pt>
  </dgm:ptLst>
  <dgm:cxnLst>
    <dgm:cxn modelId="{8102356B-4F78-4510-85D6-761CC35FCFD1}" type="presOf" srcId="{2EA59227-29D1-447B-9A48-11CDE2F8D585}" destId="{50F95A78-0AC1-4036-9206-01C13CBDC229}" srcOrd="0" destOrd="0" presId="urn:microsoft.com/office/officeart/2018/2/layout/IconVerticalSolidList"/>
    <dgm:cxn modelId="{DADAED74-1A52-4DEA-A896-C1CD8F5B4607}" srcId="{56E00FEF-BC22-4CF8-A41C-EA71192E7B73}" destId="{2EA59227-29D1-447B-9A48-11CDE2F8D585}" srcOrd="2" destOrd="0" parTransId="{E12F3233-E7BE-4F3C-9F8D-0A30885C767F}" sibTransId="{34F18DA2-30E1-4C3F-8316-7EECFD1DB5B5}"/>
    <dgm:cxn modelId="{D75C95BD-591C-4572-A8E9-5ED8A1C033E8}" srcId="{56E00FEF-BC22-4CF8-A41C-EA71192E7B73}" destId="{2A0691B9-43FE-4D8F-ADB0-6B0ACE828F8E}" srcOrd="1" destOrd="0" parTransId="{4AF89DF2-4D19-4BAE-9C80-8C4CD25ACA6B}" sibTransId="{9CD3A8F4-067D-4DE9-B1C0-60B6AEC81354}"/>
    <dgm:cxn modelId="{28B7E6C5-4FB6-4373-9267-D048C5A497CC}" type="presOf" srcId="{8A1BEEB4-6FDE-44DD-B076-B3D6095F7278}" destId="{B0263EFE-6DFE-4E47-8B14-7C2576F25344}" srcOrd="0" destOrd="0" presId="urn:microsoft.com/office/officeart/2018/2/layout/IconVerticalSolidList"/>
    <dgm:cxn modelId="{B4BB88D5-9E22-4F37-8C96-CCBCD8B4A9F5}" type="presOf" srcId="{56E00FEF-BC22-4CF8-A41C-EA71192E7B73}" destId="{B87CE13E-F534-439A-9AD1-8BD8E5C38B60}" srcOrd="0" destOrd="0" presId="urn:microsoft.com/office/officeart/2018/2/layout/IconVerticalSolidList"/>
    <dgm:cxn modelId="{3D8207E2-C023-405C-BB82-3697EE9B2E1E}" type="presOf" srcId="{2A0691B9-43FE-4D8F-ADB0-6B0ACE828F8E}" destId="{ACB25866-E868-403F-9B8B-D4C45C72EA5F}" srcOrd="0" destOrd="0" presId="urn:microsoft.com/office/officeart/2018/2/layout/IconVerticalSolidList"/>
    <dgm:cxn modelId="{6B500DEB-75FC-42C6-B469-DB381F2FEEF5}" srcId="{56E00FEF-BC22-4CF8-A41C-EA71192E7B73}" destId="{8A1BEEB4-6FDE-44DD-B076-B3D6095F7278}" srcOrd="0" destOrd="0" parTransId="{14DB0703-F537-42C7-9FA1-DD1466A228C2}" sibTransId="{C6AC1163-C92E-42A4-A854-8474CEE8FBE4}"/>
    <dgm:cxn modelId="{FD8AEA97-72D5-4A92-838D-98FA46B9E661}" type="presParOf" srcId="{B87CE13E-F534-439A-9AD1-8BD8E5C38B60}" destId="{A43D5FE9-C6CF-457E-9C79-B5D7FE08C59F}" srcOrd="0" destOrd="0" presId="urn:microsoft.com/office/officeart/2018/2/layout/IconVerticalSolidList"/>
    <dgm:cxn modelId="{493E94D1-A1F4-4F5D-860C-036A119DC466}" type="presParOf" srcId="{A43D5FE9-C6CF-457E-9C79-B5D7FE08C59F}" destId="{4F3E6D05-3014-4D85-AF03-1142EF06D2F5}" srcOrd="0" destOrd="0" presId="urn:microsoft.com/office/officeart/2018/2/layout/IconVerticalSolidList"/>
    <dgm:cxn modelId="{CF3BD530-0A81-496F-A3BF-BF36161EF47F}" type="presParOf" srcId="{A43D5FE9-C6CF-457E-9C79-B5D7FE08C59F}" destId="{0AFDAE4E-426C-4B83-8B79-EDB6EA521678}" srcOrd="1" destOrd="0" presId="urn:microsoft.com/office/officeart/2018/2/layout/IconVerticalSolidList"/>
    <dgm:cxn modelId="{24ECA456-451E-46CF-8EFB-497F9A4BF9F6}" type="presParOf" srcId="{A43D5FE9-C6CF-457E-9C79-B5D7FE08C59F}" destId="{31CB7E6E-E820-4CDD-8671-4E1FF157A4F1}" srcOrd="2" destOrd="0" presId="urn:microsoft.com/office/officeart/2018/2/layout/IconVerticalSolidList"/>
    <dgm:cxn modelId="{14BAB12B-7841-4DD2-A77E-B6C45D871093}" type="presParOf" srcId="{A43D5FE9-C6CF-457E-9C79-B5D7FE08C59F}" destId="{B0263EFE-6DFE-4E47-8B14-7C2576F25344}" srcOrd="3" destOrd="0" presId="urn:microsoft.com/office/officeart/2018/2/layout/IconVerticalSolidList"/>
    <dgm:cxn modelId="{7E4AC86B-6C9B-4EE8-8B10-4E69AF67DC61}" type="presParOf" srcId="{B87CE13E-F534-439A-9AD1-8BD8E5C38B60}" destId="{28FBA5D0-0DA4-4640-849B-BD6B13574061}" srcOrd="1" destOrd="0" presId="urn:microsoft.com/office/officeart/2018/2/layout/IconVerticalSolidList"/>
    <dgm:cxn modelId="{A7108D0B-ECFA-43A0-B743-2276282B9ED8}" type="presParOf" srcId="{B87CE13E-F534-439A-9AD1-8BD8E5C38B60}" destId="{D5C10556-6AB3-4A04-8D4A-1481C75E4706}" srcOrd="2" destOrd="0" presId="urn:microsoft.com/office/officeart/2018/2/layout/IconVerticalSolidList"/>
    <dgm:cxn modelId="{22B91EC0-8901-4093-A020-87D80F06EAE7}" type="presParOf" srcId="{D5C10556-6AB3-4A04-8D4A-1481C75E4706}" destId="{9ED310E3-AF84-4F56-916B-06C11789AF45}" srcOrd="0" destOrd="0" presId="urn:microsoft.com/office/officeart/2018/2/layout/IconVerticalSolidList"/>
    <dgm:cxn modelId="{BD0F34AB-2747-4477-A5F5-59E9DED9741A}" type="presParOf" srcId="{D5C10556-6AB3-4A04-8D4A-1481C75E4706}" destId="{64E39682-C7A0-4B4A-B8A9-00D870B33CF1}" srcOrd="1" destOrd="0" presId="urn:microsoft.com/office/officeart/2018/2/layout/IconVerticalSolidList"/>
    <dgm:cxn modelId="{3A6A8551-C8C4-42B2-9B11-00A38CB1C072}" type="presParOf" srcId="{D5C10556-6AB3-4A04-8D4A-1481C75E4706}" destId="{DBB86417-7289-4DD2-B596-D0FDB192C532}" srcOrd="2" destOrd="0" presId="urn:microsoft.com/office/officeart/2018/2/layout/IconVerticalSolidList"/>
    <dgm:cxn modelId="{68BD183E-2B7A-4CC4-8DED-37D009B42532}" type="presParOf" srcId="{D5C10556-6AB3-4A04-8D4A-1481C75E4706}" destId="{ACB25866-E868-403F-9B8B-D4C45C72EA5F}" srcOrd="3" destOrd="0" presId="urn:microsoft.com/office/officeart/2018/2/layout/IconVerticalSolidList"/>
    <dgm:cxn modelId="{6CA2D662-50B3-4500-ACDD-290215650BC0}" type="presParOf" srcId="{B87CE13E-F534-439A-9AD1-8BD8E5C38B60}" destId="{A48BD2E9-6642-4850-AF3E-870DBE2B6D5A}" srcOrd="3" destOrd="0" presId="urn:microsoft.com/office/officeart/2018/2/layout/IconVerticalSolidList"/>
    <dgm:cxn modelId="{C9A1B273-4A02-40D7-B75F-4AAA793ADE40}" type="presParOf" srcId="{B87CE13E-F534-439A-9AD1-8BD8E5C38B60}" destId="{7FE7AF7F-B899-4F88-B041-A64F3D2E45CD}" srcOrd="4" destOrd="0" presId="urn:microsoft.com/office/officeart/2018/2/layout/IconVerticalSolidList"/>
    <dgm:cxn modelId="{A34EECFE-B9C5-4F88-93C2-47CA72001F5C}" type="presParOf" srcId="{7FE7AF7F-B899-4F88-B041-A64F3D2E45CD}" destId="{DF4A246C-6EAB-4A61-9F04-30EDF7739AC5}" srcOrd="0" destOrd="0" presId="urn:microsoft.com/office/officeart/2018/2/layout/IconVerticalSolidList"/>
    <dgm:cxn modelId="{27A398C2-5FE0-4034-B9AB-29692D445C29}" type="presParOf" srcId="{7FE7AF7F-B899-4F88-B041-A64F3D2E45CD}" destId="{4B90DC93-73D7-4F89-B83E-676503EC1314}" srcOrd="1" destOrd="0" presId="urn:microsoft.com/office/officeart/2018/2/layout/IconVerticalSolidList"/>
    <dgm:cxn modelId="{62DA7B1E-693D-4D84-9BDA-19219C53E04E}" type="presParOf" srcId="{7FE7AF7F-B899-4F88-B041-A64F3D2E45CD}" destId="{4EF01D1F-78CB-43B3-B4A5-7283CBEC7354}" srcOrd="2" destOrd="0" presId="urn:microsoft.com/office/officeart/2018/2/layout/IconVerticalSolidList"/>
    <dgm:cxn modelId="{513134E4-7528-4D63-997C-1D1E07B7A353}" type="presParOf" srcId="{7FE7AF7F-B899-4F88-B041-A64F3D2E45CD}" destId="{50F95A78-0AC1-4036-9206-01C13CBDC22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92670F-B0CE-492F-A8C6-AC9C0AA07C99}"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73DE7345-74CF-45A0-8F8F-268C464DDDB0}">
      <dgm:prSet/>
      <dgm:spPr/>
      <dgm:t>
        <a:bodyPr/>
        <a:lstStyle/>
        <a:p>
          <a:pPr>
            <a:lnSpc>
              <a:spcPct val="100000"/>
            </a:lnSpc>
          </a:pPr>
          <a:r>
            <a:rPr lang="en-US" u="sng" dirty="0"/>
            <a:t>Cost of living </a:t>
          </a:r>
          <a:endParaRPr lang="en-US" dirty="0"/>
        </a:p>
      </dgm:t>
    </dgm:pt>
    <dgm:pt modelId="{77069E96-FD00-41B9-83DF-B25DCBB46E24}" type="parTrans" cxnId="{8ADDF30D-C1F6-49E0-B5CD-0913D6CD4E68}">
      <dgm:prSet/>
      <dgm:spPr/>
      <dgm:t>
        <a:bodyPr/>
        <a:lstStyle/>
        <a:p>
          <a:endParaRPr lang="en-US"/>
        </a:p>
      </dgm:t>
    </dgm:pt>
    <dgm:pt modelId="{63F63A5C-6659-4CEE-A2A0-970E718C5E0B}" type="sibTrans" cxnId="{8ADDF30D-C1F6-49E0-B5CD-0913D6CD4E68}">
      <dgm:prSet/>
      <dgm:spPr/>
      <dgm:t>
        <a:bodyPr/>
        <a:lstStyle/>
        <a:p>
          <a:endParaRPr lang="en-US"/>
        </a:p>
      </dgm:t>
    </dgm:pt>
    <dgm:pt modelId="{2634F724-2125-4AD4-BBBB-F7EDA1E96A1E}">
      <dgm:prSet/>
      <dgm:spPr/>
      <dgm:t>
        <a:bodyPr/>
        <a:lstStyle/>
        <a:p>
          <a:pPr>
            <a:lnSpc>
              <a:spcPct val="100000"/>
            </a:lnSpc>
          </a:pPr>
          <a:r>
            <a:rPr lang="en-US" u="sng"/>
            <a:t>Meal planning and healthy eating </a:t>
          </a:r>
          <a:endParaRPr lang="en-US"/>
        </a:p>
      </dgm:t>
    </dgm:pt>
    <dgm:pt modelId="{AEBD0888-DCDB-4BEA-BF39-A6C9139BAF3B}" type="parTrans" cxnId="{B104B2FA-CF14-4AF1-8928-E6986F0C4FD3}">
      <dgm:prSet/>
      <dgm:spPr/>
      <dgm:t>
        <a:bodyPr/>
        <a:lstStyle/>
        <a:p>
          <a:endParaRPr lang="en-US"/>
        </a:p>
      </dgm:t>
    </dgm:pt>
    <dgm:pt modelId="{2CFBB13D-3020-428F-A717-4297F72219FD}" type="sibTrans" cxnId="{B104B2FA-CF14-4AF1-8928-E6986F0C4FD3}">
      <dgm:prSet/>
      <dgm:spPr/>
      <dgm:t>
        <a:bodyPr/>
        <a:lstStyle/>
        <a:p>
          <a:endParaRPr lang="en-US"/>
        </a:p>
      </dgm:t>
    </dgm:pt>
    <dgm:pt modelId="{EB62D911-C137-4A20-906B-1E5AF18C3652}">
      <dgm:prSet/>
      <dgm:spPr/>
      <dgm:t>
        <a:bodyPr/>
        <a:lstStyle/>
        <a:p>
          <a:pPr>
            <a:lnSpc>
              <a:spcPct val="100000"/>
            </a:lnSpc>
          </a:pPr>
          <a:r>
            <a:rPr lang="en-US" u="sng"/>
            <a:t>Challenge the stigma </a:t>
          </a:r>
          <a:r>
            <a:rPr lang="en-US"/>
            <a:t> </a:t>
          </a:r>
        </a:p>
      </dgm:t>
    </dgm:pt>
    <dgm:pt modelId="{B32783CE-EEFC-49F1-B6A7-7BF384A2A391}" type="parTrans" cxnId="{C26BD794-D040-4A3B-84CB-110D4F697D97}">
      <dgm:prSet/>
      <dgm:spPr/>
      <dgm:t>
        <a:bodyPr/>
        <a:lstStyle/>
        <a:p>
          <a:endParaRPr lang="en-US"/>
        </a:p>
      </dgm:t>
    </dgm:pt>
    <dgm:pt modelId="{F4DEC1E4-B048-4630-A2C1-3DAFB264925A}" type="sibTrans" cxnId="{C26BD794-D040-4A3B-84CB-110D4F697D97}">
      <dgm:prSet/>
      <dgm:spPr/>
      <dgm:t>
        <a:bodyPr/>
        <a:lstStyle/>
        <a:p>
          <a:endParaRPr lang="en-US"/>
        </a:p>
      </dgm:t>
    </dgm:pt>
    <dgm:pt modelId="{A6B53CCB-F261-42B4-8BEB-0AB8360E0F8A}">
      <dgm:prSet/>
      <dgm:spPr/>
      <dgm:t>
        <a:bodyPr/>
        <a:lstStyle/>
        <a:p>
          <a:pPr>
            <a:lnSpc>
              <a:spcPct val="100000"/>
            </a:lnSpc>
          </a:pPr>
          <a:r>
            <a:rPr lang="en-US" u="sng"/>
            <a:t>Promotion, media and marketing </a:t>
          </a:r>
          <a:endParaRPr lang="en-US"/>
        </a:p>
      </dgm:t>
    </dgm:pt>
    <dgm:pt modelId="{684DB58C-8D0C-4A1D-B5FA-D57F5997164A}" type="parTrans" cxnId="{F7749DCB-85B1-407A-B4BD-B90F683FBAD5}">
      <dgm:prSet/>
      <dgm:spPr/>
      <dgm:t>
        <a:bodyPr/>
        <a:lstStyle/>
        <a:p>
          <a:endParaRPr lang="en-US"/>
        </a:p>
      </dgm:t>
    </dgm:pt>
    <dgm:pt modelId="{30ECE524-F908-4301-8287-0E4D29E173CF}" type="sibTrans" cxnId="{F7749DCB-85B1-407A-B4BD-B90F683FBAD5}">
      <dgm:prSet/>
      <dgm:spPr/>
      <dgm:t>
        <a:bodyPr/>
        <a:lstStyle/>
        <a:p>
          <a:endParaRPr lang="en-US"/>
        </a:p>
      </dgm:t>
    </dgm:pt>
    <dgm:pt modelId="{B4476699-F106-46C4-9A9A-3B9EC41C3CD9}">
      <dgm:prSet/>
      <dgm:spPr/>
      <dgm:t>
        <a:bodyPr/>
        <a:lstStyle/>
        <a:p>
          <a:pPr>
            <a:lnSpc>
              <a:spcPct val="100000"/>
            </a:lnSpc>
          </a:pPr>
          <a:r>
            <a:rPr lang="en-US" u="sng"/>
            <a:t>Extended writing </a:t>
          </a:r>
          <a:endParaRPr lang="en-US"/>
        </a:p>
      </dgm:t>
    </dgm:pt>
    <dgm:pt modelId="{AC251BE5-B7ED-4000-B5B8-16DA1ADD8171}" type="parTrans" cxnId="{699080F1-5443-4B50-B4F5-180D04B633BE}">
      <dgm:prSet/>
      <dgm:spPr/>
      <dgm:t>
        <a:bodyPr/>
        <a:lstStyle/>
        <a:p>
          <a:endParaRPr lang="en-US"/>
        </a:p>
      </dgm:t>
    </dgm:pt>
    <dgm:pt modelId="{4780367E-220D-4BC5-B3D7-AA4D7DFC8EBB}" type="sibTrans" cxnId="{699080F1-5443-4B50-B4F5-180D04B633BE}">
      <dgm:prSet/>
      <dgm:spPr/>
      <dgm:t>
        <a:bodyPr/>
        <a:lstStyle/>
        <a:p>
          <a:endParaRPr lang="en-US"/>
        </a:p>
      </dgm:t>
    </dgm:pt>
    <dgm:pt modelId="{88A93B9A-047D-4792-93D6-2BE4FC574819}" type="pres">
      <dgm:prSet presAssocID="{6492670F-B0CE-492F-A8C6-AC9C0AA07C99}" presName="root" presStyleCnt="0">
        <dgm:presLayoutVars>
          <dgm:dir/>
          <dgm:resizeHandles val="exact"/>
        </dgm:presLayoutVars>
      </dgm:prSet>
      <dgm:spPr/>
    </dgm:pt>
    <dgm:pt modelId="{827F68D6-1DC5-4C5F-99F0-9977027663DA}" type="pres">
      <dgm:prSet presAssocID="{73DE7345-74CF-45A0-8F8F-268C464DDDB0}" presName="compNode" presStyleCnt="0"/>
      <dgm:spPr/>
    </dgm:pt>
    <dgm:pt modelId="{C71C3168-B28A-4FD9-8573-A9713464595E}" type="pres">
      <dgm:prSet presAssocID="{73DE7345-74CF-45A0-8F8F-268C464DDDB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47B3E03D-F291-4702-8118-45B0A99E8841}" type="pres">
      <dgm:prSet presAssocID="{73DE7345-74CF-45A0-8F8F-268C464DDDB0}" presName="spaceRect" presStyleCnt="0"/>
      <dgm:spPr/>
    </dgm:pt>
    <dgm:pt modelId="{89650ADE-BA5A-48B2-8BBD-540CF3B77F5A}" type="pres">
      <dgm:prSet presAssocID="{73DE7345-74CF-45A0-8F8F-268C464DDDB0}" presName="textRect" presStyleLbl="revTx" presStyleIdx="0" presStyleCnt="5">
        <dgm:presLayoutVars>
          <dgm:chMax val="1"/>
          <dgm:chPref val="1"/>
        </dgm:presLayoutVars>
      </dgm:prSet>
      <dgm:spPr/>
    </dgm:pt>
    <dgm:pt modelId="{F84977D9-0408-420E-8426-91E779BC54F9}" type="pres">
      <dgm:prSet presAssocID="{63F63A5C-6659-4CEE-A2A0-970E718C5E0B}" presName="sibTrans" presStyleCnt="0"/>
      <dgm:spPr/>
    </dgm:pt>
    <dgm:pt modelId="{9B013366-1350-4F39-AACF-D9E2B8A0E3E8}" type="pres">
      <dgm:prSet presAssocID="{2634F724-2125-4AD4-BBBB-F7EDA1E96A1E}" presName="compNode" presStyleCnt="0"/>
      <dgm:spPr/>
    </dgm:pt>
    <dgm:pt modelId="{AC395213-518D-4B0A-BABD-77EE781BC858}" type="pres">
      <dgm:prSet presAssocID="{2634F724-2125-4AD4-BBBB-F7EDA1E96A1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ork and knife"/>
        </a:ext>
      </dgm:extLst>
    </dgm:pt>
    <dgm:pt modelId="{B6731495-7EBC-4CAD-8031-B7A9FF60286C}" type="pres">
      <dgm:prSet presAssocID="{2634F724-2125-4AD4-BBBB-F7EDA1E96A1E}" presName="spaceRect" presStyleCnt="0"/>
      <dgm:spPr/>
    </dgm:pt>
    <dgm:pt modelId="{63948417-BCEA-4860-BCF0-B070A8FB6B9C}" type="pres">
      <dgm:prSet presAssocID="{2634F724-2125-4AD4-BBBB-F7EDA1E96A1E}" presName="textRect" presStyleLbl="revTx" presStyleIdx="1" presStyleCnt="5">
        <dgm:presLayoutVars>
          <dgm:chMax val="1"/>
          <dgm:chPref val="1"/>
        </dgm:presLayoutVars>
      </dgm:prSet>
      <dgm:spPr/>
    </dgm:pt>
    <dgm:pt modelId="{C1330E55-50F4-4EDF-B07E-81885C31C28E}" type="pres">
      <dgm:prSet presAssocID="{2CFBB13D-3020-428F-A717-4297F72219FD}" presName="sibTrans" presStyleCnt="0"/>
      <dgm:spPr/>
    </dgm:pt>
    <dgm:pt modelId="{6E8666B1-37DE-483D-9276-9F9BE88E636F}" type="pres">
      <dgm:prSet presAssocID="{EB62D911-C137-4A20-906B-1E5AF18C3652}" presName="compNode" presStyleCnt="0"/>
      <dgm:spPr/>
    </dgm:pt>
    <dgm:pt modelId="{4D83B59D-DD28-4AF5-BAA7-D30B4D8CACE9}" type="pres">
      <dgm:prSet presAssocID="{EB62D911-C137-4A20-906B-1E5AF18C365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E736CAA4-5265-474C-A909-02997C15D32C}" type="pres">
      <dgm:prSet presAssocID="{EB62D911-C137-4A20-906B-1E5AF18C3652}" presName="spaceRect" presStyleCnt="0"/>
      <dgm:spPr/>
    </dgm:pt>
    <dgm:pt modelId="{1B4F1F59-AD0E-4BD6-BCBF-D72BE03310F3}" type="pres">
      <dgm:prSet presAssocID="{EB62D911-C137-4A20-906B-1E5AF18C3652}" presName="textRect" presStyleLbl="revTx" presStyleIdx="2" presStyleCnt="5">
        <dgm:presLayoutVars>
          <dgm:chMax val="1"/>
          <dgm:chPref val="1"/>
        </dgm:presLayoutVars>
      </dgm:prSet>
      <dgm:spPr/>
    </dgm:pt>
    <dgm:pt modelId="{E50811DB-1DDD-4AEB-9E3D-FCA2F3720431}" type="pres">
      <dgm:prSet presAssocID="{F4DEC1E4-B048-4630-A2C1-3DAFB264925A}" presName="sibTrans" presStyleCnt="0"/>
      <dgm:spPr/>
    </dgm:pt>
    <dgm:pt modelId="{99A230C2-C76E-4650-9DD9-3FBD120A6F87}" type="pres">
      <dgm:prSet presAssocID="{A6B53CCB-F261-42B4-8BEB-0AB8360E0F8A}" presName="compNode" presStyleCnt="0"/>
      <dgm:spPr/>
    </dgm:pt>
    <dgm:pt modelId="{495BE31D-7019-419E-9906-1F143852AF61}" type="pres">
      <dgm:prSet presAssocID="{A6B53CCB-F261-42B4-8BEB-0AB8360E0F8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CCD7FEB8-2290-401C-A9D6-24C37626DB9B}" type="pres">
      <dgm:prSet presAssocID="{A6B53CCB-F261-42B4-8BEB-0AB8360E0F8A}" presName="spaceRect" presStyleCnt="0"/>
      <dgm:spPr/>
    </dgm:pt>
    <dgm:pt modelId="{0B261C42-87F6-453A-AD0C-E5A37CA533F9}" type="pres">
      <dgm:prSet presAssocID="{A6B53CCB-F261-42B4-8BEB-0AB8360E0F8A}" presName="textRect" presStyleLbl="revTx" presStyleIdx="3" presStyleCnt="5">
        <dgm:presLayoutVars>
          <dgm:chMax val="1"/>
          <dgm:chPref val="1"/>
        </dgm:presLayoutVars>
      </dgm:prSet>
      <dgm:spPr/>
    </dgm:pt>
    <dgm:pt modelId="{85942ACB-94CE-4EF6-9049-FB0629CD1094}" type="pres">
      <dgm:prSet presAssocID="{30ECE524-F908-4301-8287-0E4D29E173CF}" presName="sibTrans" presStyleCnt="0"/>
      <dgm:spPr/>
    </dgm:pt>
    <dgm:pt modelId="{DEAC928E-038E-42C6-9FCA-2DB6CAC61D4E}" type="pres">
      <dgm:prSet presAssocID="{B4476699-F106-46C4-9A9A-3B9EC41C3CD9}" presName="compNode" presStyleCnt="0"/>
      <dgm:spPr/>
    </dgm:pt>
    <dgm:pt modelId="{CC3901D3-4CC0-4981-A150-B3313FFBE4FE}" type="pres">
      <dgm:prSet presAssocID="{B4476699-F106-46C4-9A9A-3B9EC41C3CD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ncil"/>
        </a:ext>
      </dgm:extLst>
    </dgm:pt>
    <dgm:pt modelId="{30024532-B202-4583-A55B-2B5B94E9D447}" type="pres">
      <dgm:prSet presAssocID="{B4476699-F106-46C4-9A9A-3B9EC41C3CD9}" presName="spaceRect" presStyleCnt="0"/>
      <dgm:spPr/>
    </dgm:pt>
    <dgm:pt modelId="{CDBB1DC5-5B16-4CF1-9212-16830BF547E8}" type="pres">
      <dgm:prSet presAssocID="{B4476699-F106-46C4-9A9A-3B9EC41C3CD9}" presName="textRect" presStyleLbl="revTx" presStyleIdx="4" presStyleCnt="5">
        <dgm:presLayoutVars>
          <dgm:chMax val="1"/>
          <dgm:chPref val="1"/>
        </dgm:presLayoutVars>
      </dgm:prSet>
      <dgm:spPr/>
    </dgm:pt>
  </dgm:ptLst>
  <dgm:cxnLst>
    <dgm:cxn modelId="{8ADDF30D-C1F6-49E0-B5CD-0913D6CD4E68}" srcId="{6492670F-B0CE-492F-A8C6-AC9C0AA07C99}" destId="{73DE7345-74CF-45A0-8F8F-268C464DDDB0}" srcOrd="0" destOrd="0" parTransId="{77069E96-FD00-41B9-83DF-B25DCBB46E24}" sibTransId="{63F63A5C-6659-4CEE-A2A0-970E718C5E0B}"/>
    <dgm:cxn modelId="{942C2527-1E27-E141-9ECB-B092309A021B}" type="presOf" srcId="{2634F724-2125-4AD4-BBBB-F7EDA1E96A1E}" destId="{63948417-BCEA-4860-BCF0-B070A8FB6B9C}" srcOrd="0" destOrd="0" presId="urn:microsoft.com/office/officeart/2018/2/layout/IconLabelList"/>
    <dgm:cxn modelId="{CB42D86F-7E1D-D446-A4EC-14571410401E}" type="presOf" srcId="{A6B53CCB-F261-42B4-8BEB-0AB8360E0F8A}" destId="{0B261C42-87F6-453A-AD0C-E5A37CA533F9}" srcOrd="0" destOrd="0" presId="urn:microsoft.com/office/officeart/2018/2/layout/IconLabelList"/>
    <dgm:cxn modelId="{8BA89B72-C80A-5341-A9D5-6CA4B3D28290}" type="presOf" srcId="{6492670F-B0CE-492F-A8C6-AC9C0AA07C99}" destId="{88A93B9A-047D-4792-93D6-2BE4FC574819}" srcOrd="0" destOrd="0" presId="urn:microsoft.com/office/officeart/2018/2/layout/IconLabelList"/>
    <dgm:cxn modelId="{ABCC1077-73AA-804D-B8C8-81F6823BFD63}" type="presOf" srcId="{B4476699-F106-46C4-9A9A-3B9EC41C3CD9}" destId="{CDBB1DC5-5B16-4CF1-9212-16830BF547E8}" srcOrd="0" destOrd="0" presId="urn:microsoft.com/office/officeart/2018/2/layout/IconLabelList"/>
    <dgm:cxn modelId="{500ED186-9A7A-CE4A-B193-6206556FBC73}" type="presOf" srcId="{EB62D911-C137-4A20-906B-1E5AF18C3652}" destId="{1B4F1F59-AD0E-4BD6-BCBF-D72BE03310F3}" srcOrd="0" destOrd="0" presId="urn:microsoft.com/office/officeart/2018/2/layout/IconLabelList"/>
    <dgm:cxn modelId="{C26BD794-D040-4A3B-84CB-110D4F697D97}" srcId="{6492670F-B0CE-492F-A8C6-AC9C0AA07C99}" destId="{EB62D911-C137-4A20-906B-1E5AF18C3652}" srcOrd="2" destOrd="0" parTransId="{B32783CE-EEFC-49F1-B6A7-7BF384A2A391}" sibTransId="{F4DEC1E4-B048-4630-A2C1-3DAFB264925A}"/>
    <dgm:cxn modelId="{F7749DCB-85B1-407A-B4BD-B90F683FBAD5}" srcId="{6492670F-B0CE-492F-A8C6-AC9C0AA07C99}" destId="{A6B53CCB-F261-42B4-8BEB-0AB8360E0F8A}" srcOrd="3" destOrd="0" parTransId="{684DB58C-8D0C-4A1D-B5FA-D57F5997164A}" sibTransId="{30ECE524-F908-4301-8287-0E4D29E173CF}"/>
    <dgm:cxn modelId="{813DE1D7-432E-5E46-9FDD-20E7DDE06617}" type="presOf" srcId="{73DE7345-74CF-45A0-8F8F-268C464DDDB0}" destId="{89650ADE-BA5A-48B2-8BBD-540CF3B77F5A}" srcOrd="0" destOrd="0" presId="urn:microsoft.com/office/officeart/2018/2/layout/IconLabelList"/>
    <dgm:cxn modelId="{699080F1-5443-4B50-B4F5-180D04B633BE}" srcId="{6492670F-B0CE-492F-A8C6-AC9C0AA07C99}" destId="{B4476699-F106-46C4-9A9A-3B9EC41C3CD9}" srcOrd="4" destOrd="0" parTransId="{AC251BE5-B7ED-4000-B5B8-16DA1ADD8171}" sibTransId="{4780367E-220D-4BC5-B3D7-AA4D7DFC8EBB}"/>
    <dgm:cxn modelId="{B104B2FA-CF14-4AF1-8928-E6986F0C4FD3}" srcId="{6492670F-B0CE-492F-A8C6-AC9C0AA07C99}" destId="{2634F724-2125-4AD4-BBBB-F7EDA1E96A1E}" srcOrd="1" destOrd="0" parTransId="{AEBD0888-DCDB-4BEA-BF39-A6C9139BAF3B}" sibTransId="{2CFBB13D-3020-428F-A717-4297F72219FD}"/>
    <dgm:cxn modelId="{7FC707C1-2E48-D649-ACB0-CA2735C5CE0C}" type="presParOf" srcId="{88A93B9A-047D-4792-93D6-2BE4FC574819}" destId="{827F68D6-1DC5-4C5F-99F0-9977027663DA}" srcOrd="0" destOrd="0" presId="urn:microsoft.com/office/officeart/2018/2/layout/IconLabelList"/>
    <dgm:cxn modelId="{AECF0D7F-9548-1B40-9759-3E616BF824A0}" type="presParOf" srcId="{827F68D6-1DC5-4C5F-99F0-9977027663DA}" destId="{C71C3168-B28A-4FD9-8573-A9713464595E}" srcOrd="0" destOrd="0" presId="urn:microsoft.com/office/officeart/2018/2/layout/IconLabelList"/>
    <dgm:cxn modelId="{7D620DF6-0237-154A-AEBF-B43E00DC1663}" type="presParOf" srcId="{827F68D6-1DC5-4C5F-99F0-9977027663DA}" destId="{47B3E03D-F291-4702-8118-45B0A99E8841}" srcOrd="1" destOrd="0" presId="urn:microsoft.com/office/officeart/2018/2/layout/IconLabelList"/>
    <dgm:cxn modelId="{DB350B0A-54B6-894B-BB54-4FCBA45405CE}" type="presParOf" srcId="{827F68D6-1DC5-4C5F-99F0-9977027663DA}" destId="{89650ADE-BA5A-48B2-8BBD-540CF3B77F5A}" srcOrd="2" destOrd="0" presId="urn:microsoft.com/office/officeart/2018/2/layout/IconLabelList"/>
    <dgm:cxn modelId="{9014BA10-9BCD-2D45-A7D7-C5F8D6CD035E}" type="presParOf" srcId="{88A93B9A-047D-4792-93D6-2BE4FC574819}" destId="{F84977D9-0408-420E-8426-91E779BC54F9}" srcOrd="1" destOrd="0" presId="urn:microsoft.com/office/officeart/2018/2/layout/IconLabelList"/>
    <dgm:cxn modelId="{B8D331E9-9A03-1A4C-8C18-008F1F9CF90B}" type="presParOf" srcId="{88A93B9A-047D-4792-93D6-2BE4FC574819}" destId="{9B013366-1350-4F39-AACF-D9E2B8A0E3E8}" srcOrd="2" destOrd="0" presId="urn:microsoft.com/office/officeart/2018/2/layout/IconLabelList"/>
    <dgm:cxn modelId="{D6204337-B279-AF4D-8AB3-68FA24E3AFCB}" type="presParOf" srcId="{9B013366-1350-4F39-AACF-D9E2B8A0E3E8}" destId="{AC395213-518D-4B0A-BABD-77EE781BC858}" srcOrd="0" destOrd="0" presId="urn:microsoft.com/office/officeart/2018/2/layout/IconLabelList"/>
    <dgm:cxn modelId="{CD53AA5E-1188-894E-B488-BABB5CF9BAE8}" type="presParOf" srcId="{9B013366-1350-4F39-AACF-D9E2B8A0E3E8}" destId="{B6731495-7EBC-4CAD-8031-B7A9FF60286C}" srcOrd="1" destOrd="0" presId="urn:microsoft.com/office/officeart/2018/2/layout/IconLabelList"/>
    <dgm:cxn modelId="{5B21CD7E-581C-4347-A061-025C875E2EFD}" type="presParOf" srcId="{9B013366-1350-4F39-AACF-D9E2B8A0E3E8}" destId="{63948417-BCEA-4860-BCF0-B070A8FB6B9C}" srcOrd="2" destOrd="0" presId="urn:microsoft.com/office/officeart/2018/2/layout/IconLabelList"/>
    <dgm:cxn modelId="{3852365A-7D59-DF41-8A54-CDEC2A04EF3E}" type="presParOf" srcId="{88A93B9A-047D-4792-93D6-2BE4FC574819}" destId="{C1330E55-50F4-4EDF-B07E-81885C31C28E}" srcOrd="3" destOrd="0" presId="urn:microsoft.com/office/officeart/2018/2/layout/IconLabelList"/>
    <dgm:cxn modelId="{2BCE7893-C8D6-454E-8885-F7F3DA52CC91}" type="presParOf" srcId="{88A93B9A-047D-4792-93D6-2BE4FC574819}" destId="{6E8666B1-37DE-483D-9276-9F9BE88E636F}" srcOrd="4" destOrd="0" presId="urn:microsoft.com/office/officeart/2018/2/layout/IconLabelList"/>
    <dgm:cxn modelId="{EA16F328-78E1-7A4F-9E7D-64AF99E82D1C}" type="presParOf" srcId="{6E8666B1-37DE-483D-9276-9F9BE88E636F}" destId="{4D83B59D-DD28-4AF5-BAA7-D30B4D8CACE9}" srcOrd="0" destOrd="0" presId="urn:microsoft.com/office/officeart/2018/2/layout/IconLabelList"/>
    <dgm:cxn modelId="{2AA72BD2-61A4-E940-B6DA-18D5686CC918}" type="presParOf" srcId="{6E8666B1-37DE-483D-9276-9F9BE88E636F}" destId="{E736CAA4-5265-474C-A909-02997C15D32C}" srcOrd="1" destOrd="0" presId="urn:microsoft.com/office/officeart/2018/2/layout/IconLabelList"/>
    <dgm:cxn modelId="{F287A819-40EF-2444-B0C7-46DCF5033C66}" type="presParOf" srcId="{6E8666B1-37DE-483D-9276-9F9BE88E636F}" destId="{1B4F1F59-AD0E-4BD6-BCBF-D72BE03310F3}" srcOrd="2" destOrd="0" presId="urn:microsoft.com/office/officeart/2018/2/layout/IconLabelList"/>
    <dgm:cxn modelId="{2F06F087-C33C-D34E-89AB-F54CD9B2A4A4}" type="presParOf" srcId="{88A93B9A-047D-4792-93D6-2BE4FC574819}" destId="{E50811DB-1DDD-4AEB-9E3D-FCA2F3720431}" srcOrd="5" destOrd="0" presId="urn:microsoft.com/office/officeart/2018/2/layout/IconLabelList"/>
    <dgm:cxn modelId="{1E911AEF-B252-DF4D-9959-BF74BF02D625}" type="presParOf" srcId="{88A93B9A-047D-4792-93D6-2BE4FC574819}" destId="{99A230C2-C76E-4650-9DD9-3FBD120A6F87}" srcOrd="6" destOrd="0" presId="urn:microsoft.com/office/officeart/2018/2/layout/IconLabelList"/>
    <dgm:cxn modelId="{85440463-0B55-2A46-9D6E-D5D44C613230}" type="presParOf" srcId="{99A230C2-C76E-4650-9DD9-3FBD120A6F87}" destId="{495BE31D-7019-419E-9906-1F143852AF61}" srcOrd="0" destOrd="0" presId="urn:microsoft.com/office/officeart/2018/2/layout/IconLabelList"/>
    <dgm:cxn modelId="{CE9503EB-D883-484F-8541-550912099E72}" type="presParOf" srcId="{99A230C2-C76E-4650-9DD9-3FBD120A6F87}" destId="{CCD7FEB8-2290-401C-A9D6-24C37626DB9B}" srcOrd="1" destOrd="0" presId="urn:microsoft.com/office/officeart/2018/2/layout/IconLabelList"/>
    <dgm:cxn modelId="{44A3DFF3-591B-2142-A8CF-6FE20B2076EC}" type="presParOf" srcId="{99A230C2-C76E-4650-9DD9-3FBD120A6F87}" destId="{0B261C42-87F6-453A-AD0C-E5A37CA533F9}" srcOrd="2" destOrd="0" presId="urn:microsoft.com/office/officeart/2018/2/layout/IconLabelList"/>
    <dgm:cxn modelId="{54923591-83B0-8246-B00A-FFFE7F7217BB}" type="presParOf" srcId="{88A93B9A-047D-4792-93D6-2BE4FC574819}" destId="{85942ACB-94CE-4EF6-9049-FB0629CD1094}" srcOrd="7" destOrd="0" presId="urn:microsoft.com/office/officeart/2018/2/layout/IconLabelList"/>
    <dgm:cxn modelId="{3F8C5983-E258-334C-AD0C-092B5C32FBDF}" type="presParOf" srcId="{88A93B9A-047D-4792-93D6-2BE4FC574819}" destId="{DEAC928E-038E-42C6-9FCA-2DB6CAC61D4E}" srcOrd="8" destOrd="0" presId="urn:microsoft.com/office/officeart/2018/2/layout/IconLabelList"/>
    <dgm:cxn modelId="{0E7358A3-289B-D346-9ECF-B62241E2A725}" type="presParOf" srcId="{DEAC928E-038E-42C6-9FCA-2DB6CAC61D4E}" destId="{CC3901D3-4CC0-4981-A150-B3313FFBE4FE}" srcOrd="0" destOrd="0" presId="urn:microsoft.com/office/officeart/2018/2/layout/IconLabelList"/>
    <dgm:cxn modelId="{E010FCFC-99FB-8749-AA22-87DBC65B76F0}" type="presParOf" srcId="{DEAC928E-038E-42C6-9FCA-2DB6CAC61D4E}" destId="{30024532-B202-4583-A55B-2B5B94E9D447}" srcOrd="1" destOrd="0" presId="urn:microsoft.com/office/officeart/2018/2/layout/IconLabelList"/>
    <dgm:cxn modelId="{2E986BAD-2EA3-E747-9FCE-E7A160820A16}" type="presParOf" srcId="{DEAC928E-038E-42C6-9FCA-2DB6CAC61D4E}" destId="{CDBB1DC5-5B16-4CF1-9212-16830BF547E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E6D05-3014-4D85-AF03-1142EF06D2F5}">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FDAE4E-426C-4B83-8B79-EDB6EA521678}">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263EFE-6DFE-4E47-8B14-7C2576F25344}">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dirty="0"/>
            <a:t>Video/recipe card  demonstrating how to make a healthy meal, on a budget, including your budgeting sheet.</a:t>
          </a:r>
        </a:p>
      </dsp:txBody>
      <dsp:txXfrm>
        <a:off x="1437631" y="531"/>
        <a:ext cx="9077968" cy="1244702"/>
      </dsp:txXfrm>
    </dsp:sp>
    <dsp:sp modelId="{9ED310E3-AF84-4F56-916B-06C11789AF45}">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E39682-C7A0-4B4A-B8A9-00D870B33CF1}">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B25866-E868-403F-9B8B-D4C45C72EA5F}">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dirty="0"/>
            <a:t>Produce promotional material (poster/video/advert/podcast) explaining how Luton Foodbank might help a family in need. Consider the way you deliver your message to reach a diverse audience.</a:t>
          </a:r>
          <a:br>
            <a:rPr lang="en-US" sz="1700" kern="1200" dirty="0"/>
          </a:br>
          <a:r>
            <a:rPr lang="en-US" sz="1700" i="1" kern="1200" dirty="0"/>
            <a:t>You must have permission for all images used.</a:t>
          </a:r>
          <a:endParaRPr lang="en-US" sz="1700" kern="1200" dirty="0"/>
        </a:p>
      </dsp:txBody>
      <dsp:txXfrm>
        <a:off x="1437631" y="1556410"/>
        <a:ext cx="9077968" cy="1244702"/>
      </dsp:txXfrm>
    </dsp:sp>
    <dsp:sp modelId="{DF4A246C-6EAB-4A61-9F04-30EDF7739AC5}">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90DC93-73D7-4F89-B83E-676503EC1314}">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F95A78-0AC1-4036-9206-01C13CBDC229}">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755650">
            <a:lnSpc>
              <a:spcPct val="90000"/>
            </a:lnSpc>
            <a:spcBef>
              <a:spcPct val="0"/>
            </a:spcBef>
            <a:spcAft>
              <a:spcPct val="35000"/>
            </a:spcAft>
            <a:buNone/>
          </a:pPr>
          <a:r>
            <a:rPr lang="en-US" sz="1700" kern="1200" dirty="0"/>
            <a:t>Create promotion material for your school’s foodbank drive, either Harvest or Advent.  Produce a written brief to explain: How will you encourage your fellow learners to donate? What can those who find it difficult to donate food items do to help? Whether you will hold other events to support the drive?</a:t>
          </a:r>
        </a:p>
      </dsp:txBody>
      <dsp:txXfrm>
        <a:off x="1437631" y="3112289"/>
        <a:ext cx="9077968" cy="12447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C3168-B28A-4FD9-8573-A9713464595E}">
      <dsp:nvSpPr>
        <dsp:cNvPr id="0" name=""/>
        <dsp:cNvSpPr/>
      </dsp:nvSpPr>
      <dsp:spPr>
        <a:xfrm>
          <a:off x="622800" y="1275667"/>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9650ADE-BA5A-48B2-8BBD-540CF3B77F5A}">
      <dsp:nvSpPr>
        <dsp:cNvPr id="0" name=""/>
        <dsp:cNvSpPr/>
      </dsp:nvSpPr>
      <dsp:spPr>
        <a:xfrm>
          <a:off x="127800" y="235567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u="sng" kern="1200" dirty="0"/>
            <a:t>Cost of living </a:t>
          </a:r>
          <a:endParaRPr lang="en-US" sz="1800" kern="1200" dirty="0"/>
        </a:p>
      </dsp:txBody>
      <dsp:txXfrm>
        <a:off x="127800" y="2355670"/>
        <a:ext cx="1800000" cy="720000"/>
      </dsp:txXfrm>
    </dsp:sp>
    <dsp:sp modelId="{AC395213-518D-4B0A-BABD-77EE781BC858}">
      <dsp:nvSpPr>
        <dsp:cNvPr id="0" name=""/>
        <dsp:cNvSpPr/>
      </dsp:nvSpPr>
      <dsp:spPr>
        <a:xfrm>
          <a:off x="2737800" y="1275667"/>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948417-BCEA-4860-BCF0-B070A8FB6B9C}">
      <dsp:nvSpPr>
        <dsp:cNvPr id="0" name=""/>
        <dsp:cNvSpPr/>
      </dsp:nvSpPr>
      <dsp:spPr>
        <a:xfrm>
          <a:off x="2242800" y="235567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u="sng" kern="1200"/>
            <a:t>Meal planning and healthy eating </a:t>
          </a:r>
          <a:endParaRPr lang="en-US" sz="1800" kern="1200"/>
        </a:p>
      </dsp:txBody>
      <dsp:txXfrm>
        <a:off x="2242800" y="2355670"/>
        <a:ext cx="1800000" cy="720000"/>
      </dsp:txXfrm>
    </dsp:sp>
    <dsp:sp modelId="{4D83B59D-DD28-4AF5-BAA7-D30B4D8CACE9}">
      <dsp:nvSpPr>
        <dsp:cNvPr id="0" name=""/>
        <dsp:cNvSpPr/>
      </dsp:nvSpPr>
      <dsp:spPr>
        <a:xfrm>
          <a:off x="4852800" y="1275667"/>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4F1F59-AD0E-4BD6-BCBF-D72BE03310F3}">
      <dsp:nvSpPr>
        <dsp:cNvPr id="0" name=""/>
        <dsp:cNvSpPr/>
      </dsp:nvSpPr>
      <dsp:spPr>
        <a:xfrm>
          <a:off x="4357800" y="235567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u="sng" kern="1200"/>
            <a:t>Challenge the stigma </a:t>
          </a:r>
          <a:r>
            <a:rPr lang="en-US" sz="1800" kern="1200"/>
            <a:t> </a:t>
          </a:r>
        </a:p>
      </dsp:txBody>
      <dsp:txXfrm>
        <a:off x="4357800" y="2355670"/>
        <a:ext cx="1800000" cy="720000"/>
      </dsp:txXfrm>
    </dsp:sp>
    <dsp:sp modelId="{495BE31D-7019-419E-9906-1F143852AF61}">
      <dsp:nvSpPr>
        <dsp:cNvPr id="0" name=""/>
        <dsp:cNvSpPr/>
      </dsp:nvSpPr>
      <dsp:spPr>
        <a:xfrm>
          <a:off x="6967800" y="1275667"/>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261C42-87F6-453A-AD0C-E5A37CA533F9}">
      <dsp:nvSpPr>
        <dsp:cNvPr id="0" name=""/>
        <dsp:cNvSpPr/>
      </dsp:nvSpPr>
      <dsp:spPr>
        <a:xfrm>
          <a:off x="6472800" y="235567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u="sng" kern="1200"/>
            <a:t>Promotion, media and marketing </a:t>
          </a:r>
          <a:endParaRPr lang="en-US" sz="1800" kern="1200"/>
        </a:p>
      </dsp:txBody>
      <dsp:txXfrm>
        <a:off x="6472800" y="2355670"/>
        <a:ext cx="1800000" cy="720000"/>
      </dsp:txXfrm>
    </dsp:sp>
    <dsp:sp modelId="{CC3901D3-4CC0-4981-A150-B3313FFBE4FE}">
      <dsp:nvSpPr>
        <dsp:cNvPr id="0" name=""/>
        <dsp:cNvSpPr/>
      </dsp:nvSpPr>
      <dsp:spPr>
        <a:xfrm>
          <a:off x="9082800" y="1275667"/>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BB1DC5-5B16-4CF1-9212-16830BF547E8}">
      <dsp:nvSpPr>
        <dsp:cNvPr id="0" name=""/>
        <dsp:cNvSpPr/>
      </dsp:nvSpPr>
      <dsp:spPr>
        <a:xfrm>
          <a:off x="8587800" y="235567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u="sng" kern="1200"/>
            <a:t>Extended writing </a:t>
          </a:r>
          <a:endParaRPr lang="en-US" sz="1800" kern="1200"/>
        </a:p>
      </dsp:txBody>
      <dsp:txXfrm>
        <a:off x="8587800" y="2355670"/>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9E675-644E-450B-8275-E579D3DDCC39}" type="datetimeFigureOut">
              <a:rPr lang="en-GB" smtClean="0"/>
              <a:t>16/12/2023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EE26E4-F60C-4B63-AF07-CAE5D560709E}" type="slidenum">
              <a:rPr lang="en-GB" smtClean="0"/>
              <a:t>‹#›</a:t>
            </a:fld>
            <a:endParaRPr lang="en-GB"/>
          </a:p>
        </p:txBody>
      </p:sp>
    </p:spTree>
    <p:extLst>
      <p:ext uri="{BB962C8B-B14F-4D97-AF65-F5344CB8AC3E}">
        <p14:creationId xmlns:p14="http://schemas.microsoft.com/office/powerpoint/2010/main" val="836649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EE26E4-F60C-4B63-AF07-CAE5D560709E}" type="slidenum">
              <a:rPr lang="en-GB" smtClean="0"/>
              <a:t>1</a:t>
            </a:fld>
            <a:endParaRPr lang="en-GB"/>
          </a:p>
        </p:txBody>
      </p:sp>
    </p:spTree>
    <p:extLst>
      <p:ext uri="{BB962C8B-B14F-4D97-AF65-F5344CB8AC3E}">
        <p14:creationId xmlns:p14="http://schemas.microsoft.com/office/powerpoint/2010/main" val="117738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A5E21-BC7C-8E9E-2D23-32486B737A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71B20A3-6F7E-75BA-8524-E34FE9432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2B27392-A45A-30C3-6E7E-A3C4A6608182}"/>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15A0D99F-AE24-2F4F-52F2-CABDC6F3C1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EABB2-F3DE-ED8D-CD2A-66AE5500BB25}"/>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1863364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D275C-7295-03DC-004B-0704547DDF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550E5FA-959F-0975-AEF9-890E40E7916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2AEE80-BAD5-CCDE-B274-5410D3B30E53}"/>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A5A064BB-6EDA-3592-958D-DD36341B61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5348EB-394F-DD5D-5D71-CD25AE6D8136}"/>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275117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2BBCD-A727-D8DD-BCD9-B9BA58748AF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B6B336-C5F5-5BA4-BF33-04207047D9B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83CD25-4624-B565-5EF1-08CB398873E2}"/>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EDB90A3C-C055-BBFA-C5C1-277BFBAB7F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8DC2FE-9ACB-A291-E8C9-5FFD2383B0BD}"/>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25714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EC45-20ED-2BE4-1080-37DBB516B51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5A21176-C817-23EC-3AFE-72342EF3ED6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E94CFB-C6F1-D413-8244-64E25986FF52}"/>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DF41AF2F-2192-3875-2E24-CB060A2EA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4224E-BE7C-257F-1ED0-4B8A6094A68D}"/>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334289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04A9-EAE9-3F7F-3EC4-C1FBFA920DC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7B12178-F2EA-E352-2661-BD3099B4A6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AC5317E-66EE-4AC9-C1E2-A17DF8C80A61}"/>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583EF64B-9D88-8B2C-CECB-F5D7F18B99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152768-941A-86FD-D973-FA083E37F6E4}"/>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130121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EC2C2-B0AD-E345-C6EF-70991C45E6C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FC2EEEE-116E-9088-39D8-C68035FAA92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E9B510-122A-EF62-90F2-38BC674F38E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21161E0-E0E8-DE6E-A09C-CC0D60BF3B6A}"/>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6" name="Footer Placeholder 5">
            <a:extLst>
              <a:ext uri="{FF2B5EF4-FFF2-40B4-BE49-F238E27FC236}">
                <a16:creationId xmlns:a16="http://schemas.microsoft.com/office/drawing/2014/main" id="{1BEB6DB6-F7D2-BEB5-D04E-5A1B6D2D8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EA776-CAA1-D6A3-11AB-8ED451A451CA}"/>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277874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1CDF-692F-7963-F1A2-F0E86DC88E6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D579FC7-15F1-8569-5AE5-C2C204E00B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65C0897-CAAD-6BD5-15F5-1D4781B2233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D2F8F40-C4FE-4282-3161-CDDFEC608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B0D1B8-FCD2-3DC7-B662-98F46AE8BEC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5326EF7-CA01-C7A8-F323-73AE22FC8524}"/>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8" name="Footer Placeholder 7">
            <a:extLst>
              <a:ext uri="{FF2B5EF4-FFF2-40B4-BE49-F238E27FC236}">
                <a16:creationId xmlns:a16="http://schemas.microsoft.com/office/drawing/2014/main" id="{67F56046-0EF9-3512-B34E-23CE16183E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8843C4-9992-8C13-9ACF-A3A9160EA58E}"/>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3353539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C13D9-C5D4-ACD4-7AED-8710FE7FA78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A7BA534-A51A-D8EB-E4BB-522754D9A407}"/>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4" name="Footer Placeholder 3">
            <a:extLst>
              <a:ext uri="{FF2B5EF4-FFF2-40B4-BE49-F238E27FC236}">
                <a16:creationId xmlns:a16="http://schemas.microsoft.com/office/drawing/2014/main" id="{1D2180E3-D884-0FB6-A004-EC9B07885B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00D124-5520-BA27-A6E7-F5DBCC7ACD4C}"/>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62489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4AEEF0-8EB3-C455-8445-F5C2F5403424}"/>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3" name="Footer Placeholder 2">
            <a:extLst>
              <a:ext uri="{FF2B5EF4-FFF2-40B4-BE49-F238E27FC236}">
                <a16:creationId xmlns:a16="http://schemas.microsoft.com/office/drawing/2014/main" id="{3222329B-F9A0-C9AE-81CB-0FC58F1318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7FD42F-B6E9-E80C-EB32-0E08A8805BDD}"/>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121449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358-B5AF-FDB7-74F6-EF3A98A23D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F7A2721-7F04-956F-1A0B-AA95231982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AEF1D5D-0F78-8BF2-A8EE-EEFEB73247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E0616AE-1656-9E3D-3ADC-58A4535F41B3}"/>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6" name="Footer Placeholder 5">
            <a:extLst>
              <a:ext uri="{FF2B5EF4-FFF2-40B4-BE49-F238E27FC236}">
                <a16:creationId xmlns:a16="http://schemas.microsoft.com/office/drawing/2014/main" id="{63F7CF49-2D7A-537C-4796-57241608B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F2622A-E2AF-F5A7-E061-53852A70EC0C}"/>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2332337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F9DE-95CD-0427-BDD4-1C0BACBC26A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FB536F6-BF34-8032-66B6-7C1DD28115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F29606-BDCD-530C-086E-0980353B2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B5B450A-0ACF-EBF0-43C6-417083D2D311}"/>
              </a:ext>
            </a:extLst>
          </p:cNvPr>
          <p:cNvSpPr>
            <a:spLocks noGrp="1"/>
          </p:cNvSpPr>
          <p:nvPr>
            <p:ph type="dt" sz="half" idx="10"/>
          </p:nvPr>
        </p:nvSpPr>
        <p:spPr/>
        <p:txBody>
          <a:bodyPr/>
          <a:lstStyle/>
          <a:p>
            <a:fld id="{F60E6545-F7BF-D145-915C-7DD0C52881A2}" type="datetimeFigureOut">
              <a:rPr lang="en-US" smtClean="0"/>
              <a:t>12/16/2023</a:t>
            </a:fld>
            <a:endParaRPr lang="en-US"/>
          </a:p>
        </p:txBody>
      </p:sp>
      <p:sp>
        <p:nvSpPr>
          <p:cNvPr id="6" name="Footer Placeholder 5">
            <a:extLst>
              <a:ext uri="{FF2B5EF4-FFF2-40B4-BE49-F238E27FC236}">
                <a16:creationId xmlns:a16="http://schemas.microsoft.com/office/drawing/2014/main" id="{C908701C-9CCF-1332-5545-6CAC12F52B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F43223-7653-ED00-BA26-9BF5EC3D0E38}"/>
              </a:ext>
            </a:extLst>
          </p:cNvPr>
          <p:cNvSpPr>
            <a:spLocks noGrp="1"/>
          </p:cNvSpPr>
          <p:nvPr>
            <p:ph type="sldNum" sz="quarter" idx="12"/>
          </p:nvPr>
        </p:nvSpPr>
        <p:spPr/>
        <p:txBody>
          <a:bodyPr/>
          <a:lstStyle/>
          <a:p>
            <a:fld id="{B49502C9-DBB0-E647-ACAD-B6207EA0ACF3}" type="slidenum">
              <a:rPr lang="en-US" smtClean="0"/>
              <a:t>‹#›</a:t>
            </a:fld>
            <a:endParaRPr lang="en-US"/>
          </a:p>
        </p:txBody>
      </p:sp>
    </p:spTree>
    <p:extLst>
      <p:ext uri="{BB962C8B-B14F-4D97-AF65-F5344CB8AC3E}">
        <p14:creationId xmlns:p14="http://schemas.microsoft.com/office/powerpoint/2010/main" val="383480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A7D5B4-2423-A49C-0EFC-B10941A2D2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4B5196-14C1-55A2-5E5B-CBEE91E1D0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7804B4-D2F9-FFB0-0442-6983CE36D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E6545-F7BF-D145-915C-7DD0C52881A2}" type="datetimeFigureOut">
              <a:rPr lang="en-US" smtClean="0"/>
              <a:t>12/16/2023</a:t>
            </a:fld>
            <a:endParaRPr lang="en-US"/>
          </a:p>
        </p:txBody>
      </p:sp>
      <p:sp>
        <p:nvSpPr>
          <p:cNvPr id="5" name="Footer Placeholder 4">
            <a:extLst>
              <a:ext uri="{FF2B5EF4-FFF2-40B4-BE49-F238E27FC236}">
                <a16:creationId xmlns:a16="http://schemas.microsoft.com/office/drawing/2014/main" id="{16CC83F4-F8F1-679C-738E-E0315D2062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296547-CC15-B48B-78D7-B44B721F6E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502C9-DBB0-E647-ACAD-B6207EA0ACF3}" type="slidenum">
              <a:rPr lang="en-US" smtClean="0"/>
              <a:t>‹#›</a:t>
            </a:fld>
            <a:endParaRPr lang="en-US"/>
          </a:p>
        </p:txBody>
      </p:sp>
      <p:pic>
        <p:nvPicPr>
          <p:cNvPr id="7" name="Picture 6" descr="A logo with a heart shaped egg and text&#10;&#10;Description automatically generated">
            <a:extLst>
              <a:ext uri="{FF2B5EF4-FFF2-40B4-BE49-F238E27FC236}">
                <a16:creationId xmlns:a16="http://schemas.microsoft.com/office/drawing/2014/main" id="{4BDFAFFD-E464-1041-11E0-66B8A73AAA71}"/>
              </a:ext>
            </a:extLst>
          </p:cNvPr>
          <p:cNvPicPr>
            <a:picLocks noChangeAspect="1"/>
          </p:cNvPicPr>
          <p:nvPr userDrawn="1"/>
        </p:nvPicPr>
        <p:blipFill>
          <a:blip r:embed="rId13"/>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314085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EFFBD7DC-0F03-C6E9-1312-378E34820631}"/>
              </a:ext>
            </a:extLst>
          </p:cNvPr>
          <p:cNvSpPr/>
          <p:nvPr/>
        </p:nvSpPr>
        <p:spPr>
          <a:xfrm>
            <a:off x="6788150" y="4775200"/>
            <a:ext cx="4546600" cy="1593850"/>
          </a:xfrm>
          <a:prstGeom prst="roundRect">
            <a:avLst>
              <a:gd name="adj" fmla="val 7125"/>
            </a:avLst>
          </a:prstGeom>
          <a:noFill/>
          <a:ln w="38100">
            <a:solidFill>
              <a:srgbClr val="C7372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812AD531-5E81-5A8C-79BE-007922D326DF}"/>
              </a:ext>
            </a:extLst>
          </p:cNvPr>
          <p:cNvSpPr txBox="1"/>
          <p:nvPr/>
        </p:nvSpPr>
        <p:spPr>
          <a:xfrm>
            <a:off x="6788150" y="4775200"/>
            <a:ext cx="4546600" cy="369332"/>
          </a:xfrm>
          <a:prstGeom prst="rect">
            <a:avLst/>
          </a:prstGeom>
          <a:noFill/>
        </p:spPr>
        <p:txBody>
          <a:bodyPr wrap="square" rtlCol="0">
            <a:spAutoFit/>
          </a:bodyPr>
          <a:lstStyle/>
          <a:p>
            <a:r>
              <a:rPr lang="en-GB" dirty="0" err="1">
                <a:solidFill>
                  <a:srgbClr val="C73727"/>
                </a:solidFill>
              </a:rPr>
              <a:t>sssss</a:t>
            </a:r>
            <a:endParaRPr lang="en-GB" dirty="0">
              <a:solidFill>
                <a:srgbClr val="C73727"/>
              </a:solidFill>
            </a:endParaRPr>
          </a:p>
        </p:txBody>
      </p:sp>
      <p:pic>
        <p:nvPicPr>
          <p:cNvPr id="11" name="Picture 10" descr="A young person holding a tablet&#10;&#10;Description automatically generated">
            <a:extLst>
              <a:ext uri="{FF2B5EF4-FFF2-40B4-BE49-F238E27FC236}">
                <a16:creationId xmlns:a16="http://schemas.microsoft.com/office/drawing/2014/main" id="{DDDB42D3-8106-4A36-F51F-B46BBAFF00BB}"/>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001427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0846F-BDEF-21BE-D675-C0E4162D2C7C}"/>
              </a:ext>
            </a:extLst>
          </p:cNvPr>
          <p:cNvSpPr>
            <a:spLocks noGrp="1"/>
          </p:cNvSpPr>
          <p:nvPr>
            <p:ph type="title"/>
          </p:nvPr>
        </p:nvSpPr>
        <p:spPr>
          <a:xfrm>
            <a:off x="838201" y="365125"/>
            <a:ext cx="5251316" cy="1020763"/>
          </a:xfrm>
        </p:spPr>
        <p:txBody>
          <a:bodyPr>
            <a:normAutofit/>
          </a:bodyPr>
          <a:lstStyle/>
          <a:p>
            <a:r>
              <a:rPr lang="en-US" dirty="0"/>
              <a:t>Concept</a:t>
            </a:r>
          </a:p>
        </p:txBody>
      </p:sp>
      <p:sp>
        <p:nvSpPr>
          <p:cNvPr id="3" name="Content Placeholder 2">
            <a:extLst>
              <a:ext uri="{FF2B5EF4-FFF2-40B4-BE49-F238E27FC236}">
                <a16:creationId xmlns:a16="http://schemas.microsoft.com/office/drawing/2014/main" id="{FEC50B19-5E26-7029-20B3-5FF7A265B143}"/>
              </a:ext>
            </a:extLst>
          </p:cNvPr>
          <p:cNvSpPr>
            <a:spLocks noGrp="1"/>
          </p:cNvSpPr>
          <p:nvPr>
            <p:ph idx="1"/>
          </p:nvPr>
        </p:nvSpPr>
        <p:spPr>
          <a:xfrm>
            <a:off x="838200" y="1271588"/>
            <a:ext cx="6089518" cy="5221287"/>
          </a:xfrm>
        </p:spPr>
        <p:txBody>
          <a:bodyPr>
            <a:normAutofit/>
          </a:bodyPr>
          <a:lstStyle/>
          <a:p>
            <a:pPr marL="0" indent="0">
              <a:buNone/>
            </a:pPr>
            <a:r>
              <a:rPr lang="en-US" sz="1800" b="1" dirty="0">
                <a:latin typeface="+mj-lt"/>
              </a:rPr>
              <a:t>Learners will complete 6 (30 minute) lessons (delivered by their teacher) covering:</a:t>
            </a:r>
          </a:p>
          <a:p>
            <a:pPr marL="514350" indent="-514350">
              <a:buFont typeface="+mj-lt"/>
              <a:buAutoNum type="arabicPeriod"/>
            </a:pPr>
            <a:r>
              <a:rPr lang="en-US" sz="1800" u="sng" dirty="0">
                <a:latin typeface="+mj-lt"/>
              </a:rPr>
              <a:t>Cost of living </a:t>
            </a:r>
            <a:r>
              <a:rPr lang="en-US" sz="1800" dirty="0">
                <a:latin typeface="+mj-lt"/>
              </a:rPr>
              <a:t>– what does this mean? Why is there a ‘cost-of-living crisis?’</a:t>
            </a:r>
          </a:p>
          <a:p>
            <a:pPr marL="514350" indent="-514350">
              <a:buFont typeface="+mj-lt"/>
              <a:buAutoNum type="arabicPeriod"/>
            </a:pPr>
            <a:r>
              <a:rPr lang="en-US" sz="1800" u="sng" dirty="0">
                <a:latin typeface="+mj-lt"/>
              </a:rPr>
              <a:t>Meal planning and healthy eating </a:t>
            </a:r>
            <a:r>
              <a:rPr lang="en-US" sz="1800" dirty="0">
                <a:latin typeface="+mj-lt"/>
              </a:rPr>
              <a:t>- How do I plan a healthy meal on a budget?</a:t>
            </a:r>
          </a:p>
          <a:p>
            <a:pPr marL="514350" indent="-514350">
              <a:buFont typeface="+mj-lt"/>
              <a:buAutoNum type="arabicPeriod"/>
            </a:pPr>
            <a:r>
              <a:rPr lang="en-US" sz="1800" u="sng" dirty="0">
                <a:latin typeface="+mj-lt"/>
              </a:rPr>
              <a:t>Challenge the stigma </a:t>
            </a:r>
            <a:r>
              <a:rPr lang="en-US" sz="1800" dirty="0">
                <a:latin typeface="+mj-lt"/>
              </a:rPr>
              <a:t>- How does Luton Foodbank help? What are the barriers? Why do some who need Luton Foodbank not use it?</a:t>
            </a:r>
          </a:p>
          <a:p>
            <a:pPr marL="514350" indent="-514350">
              <a:buFont typeface="+mj-lt"/>
              <a:buAutoNum type="arabicPeriod"/>
            </a:pPr>
            <a:r>
              <a:rPr lang="en-US" sz="1800" u="sng" dirty="0">
                <a:latin typeface="+mj-lt"/>
              </a:rPr>
              <a:t>Promotion, media and marketing </a:t>
            </a:r>
            <a:r>
              <a:rPr lang="en-US" sz="1800" dirty="0">
                <a:latin typeface="+mj-lt"/>
              </a:rPr>
              <a:t>– Innovative ideas to move forwards.</a:t>
            </a:r>
          </a:p>
          <a:p>
            <a:pPr marL="514350" indent="-514350">
              <a:buFont typeface="+mj-lt"/>
              <a:buAutoNum type="arabicPeriod"/>
            </a:pPr>
            <a:r>
              <a:rPr lang="en-US" sz="1800" u="sng" dirty="0">
                <a:latin typeface="+mj-lt"/>
              </a:rPr>
              <a:t>Extended writing </a:t>
            </a:r>
            <a:r>
              <a:rPr lang="en-US" sz="1800" dirty="0">
                <a:latin typeface="+mj-lt"/>
              </a:rPr>
              <a:t>– write a letter to your MP outlining the work Luton Foodbank does to ensure no-one goes hungry in our town.</a:t>
            </a:r>
          </a:p>
          <a:p>
            <a:pPr marL="514350" indent="-514350">
              <a:buFont typeface="+mj-lt"/>
              <a:buAutoNum type="arabicPeriod"/>
            </a:pPr>
            <a:endParaRPr lang="en-US" sz="1300" dirty="0"/>
          </a:p>
          <a:p>
            <a:endParaRPr lang="en-US" sz="1300" dirty="0"/>
          </a:p>
        </p:txBody>
      </p:sp>
      <p:pic>
        <p:nvPicPr>
          <p:cNvPr id="5" name="Picture 4" descr="Light bulb on yellow background with sketched light beams and cord">
            <a:extLst>
              <a:ext uri="{FF2B5EF4-FFF2-40B4-BE49-F238E27FC236}">
                <a16:creationId xmlns:a16="http://schemas.microsoft.com/office/drawing/2014/main" id="{F810DF87-9239-4D68-B114-817D109D2678}"/>
              </a:ext>
            </a:extLst>
          </p:cNvPr>
          <p:cNvPicPr>
            <a:picLocks noChangeAspect="1"/>
          </p:cNvPicPr>
          <p:nvPr/>
        </p:nvPicPr>
        <p:blipFill rotWithShape="1">
          <a:blip r:embed="rId2"/>
          <a:srcRect l="45419" r="1109"/>
          <a:stretch/>
        </p:blipFill>
        <p:spPr>
          <a:xfrm>
            <a:off x="7064367" y="10"/>
            <a:ext cx="6200371"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4" name="Picture 3" descr="A logo with a heart shaped egg and text&#10;&#10;Description automatically generated">
            <a:extLst>
              <a:ext uri="{FF2B5EF4-FFF2-40B4-BE49-F238E27FC236}">
                <a16:creationId xmlns:a16="http://schemas.microsoft.com/office/drawing/2014/main" id="{385F7D77-39B9-B021-794B-85F48329E159}"/>
              </a:ext>
            </a:extLst>
          </p:cNvPr>
          <p:cNvPicPr>
            <a:picLocks noChangeAspect="1"/>
          </p:cNvPicPr>
          <p:nvPr/>
        </p:nvPicPr>
        <p:blipFill>
          <a:blip r:embed="rId3"/>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4233821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D323F7-E410-E5D6-8695-5C0B864E330D}"/>
              </a:ext>
            </a:extLst>
          </p:cNvPr>
          <p:cNvSpPr>
            <a:spLocks noGrp="1"/>
          </p:cNvSpPr>
          <p:nvPr>
            <p:ph type="title"/>
          </p:nvPr>
        </p:nvSpPr>
        <p:spPr>
          <a:xfrm>
            <a:off x="841248" y="256032"/>
            <a:ext cx="10506456" cy="1014984"/>
          </a:xfrm>
        </p:spPr>
        <p:txBody>
          <a:bodyPr anchor="b">
            <a:normAutofit/>
          </a:bodyPr>
          <a:lstStyle/>
          <a:p>
            <a:r>
              <a:rPr lang="en-US" dirty="0"/>
              <a:t>Young Ambassador Challenges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CF56AC80-0FED-DBD6-C8CE-D96D833A6507}"/>
              </a:ext>
            </a:extLst>
          </p:cNvPr>
          <p:cNvGraphicFramePr>
            <a:graphicFrameLocks noGrp="1"/>
          </p:cNvGraphicFramePr>
          <p:nvPr>
            <p:ph idx="1"/>
            <p:extLst>
              <p:ext uri="{D42A27DB-BD31-4B8C-83A1-F6EECF244321}">
                <p14:modId xmlns:p14="http://schemas.microsoft.com/office/powerpoint/2010/main" val="45981913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logo with a heart shaped egg and text&#10;&#10;Description automatically generated">
            <a:extLst>
              <a:ext uri="{FF2B5EF4-FFF2-40B4-BE49-F238E27FC236}">
                <a16:creationId xmlns:a16="http://schemas.microsoft.com/office/drawing/2014/main" id="{2F516FE1-9BC3-E948-7E83-2E142404032B}"/>
              </a:ext>
            </a:extLst>
          </p:cNvPr>
          <p:cNvPicPr>
            <a:picLocks noChangeAspect="1"/>
          </p:cNvPicPr>
          <p:nvPr/>
        </p:nvPicPr>
        <p:blipFill>
          <a:blip r:embed="rId7"/>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1187251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498FD7-9431-B3DC-5CE0-80D801A3098F}"/>
              </a:ext>
            </a:extLst>
          </p:cNvPr>
          <p:cNvSpPr>
            <a:spLocks noGrp="1"/>
          </p:cNvSpPr>
          <p:nvPr>
            <p:ph type="title"/>
          </p:nvPr>
        </p:nvSpPr>
        <p:spPr>
          <a:xfrm>
            <a:off x="838201" y="365125"/>
            <a:ext cx="5251316" cy="1807305"/>
          </a:xfrm>
        </p:spPr>
        <p:txBody>
          <a:bodyPr>
            <a:normAutofit/>
          </a:bodyPr>
          <a:lstStyle/>
          <a:p>
            <a:r>
              <a:rPr lang="en-US" dirty="0"/>
              <a:t>Challenges</a:t>
            </a:r>
          </a:p>
        </p:txBody>
      </p:sp>
      <p:sp>
        <p:nvSpPr>
          <p:cNvPr id="3" name="Content Placeholder 2">
            <a:extLst>
              <a:ext uri="{FF2B5EF4-FFF2-40B4-BE49-F238E27FC236}">
                <a16:creationId xmlns:a16="http://schemas.microsoft.com/office/drawing/2014/main" id="{F4F62033-C3D4-EB05-4928-C9C86A5D0F8E}"/>
              </a:ext>
            </a:extLst>
          </p:cNvPr>
          <p:cNvSpPr>
            <a:spLocks noGrp="1"/>
          </p:cNvSpPr>
          <p:nvPr>
            <p:ph idx="1"/>
          </p:nvPr>
        </p:nvSpPr>
        <p:spPr>
          <a:xfrm>
            <a:off x="838200" y="1674421"/>
            <a:ext cx="4619621" cy="4502542"/>
          </a:xfrm>
        </p:spPr>
        <p:txBody>
          <a:bodyPr>
            <a:normAutofit/>
          </a:bodyPr>
          <a:lstStyle/>
          <a:p>
            <a:r>
              <a:rPr lang="en-US" sz="2000" dirty="0"/>
              <a:t>Bronze – Complete one challenge</a:t>
            </a:r>
          </a:p>
          <a:p>
            <a:r>
              <a:rPr lang="en-US" sz="2000" dirty="0"/>
              <a:t>Silver – Complete two challenges</a:t>
            </a:r>
          </a:p>
          <a:p>
            <a:r>
              <a:rPr lang="en-US" sz="2000" dirty="0"/>
              <a:t>Gold – Complete all three challenges</a:t>
            </a:r>
          </a:p>
          <a:p>
            <a:endParaRPr lang="en-US" sz="2000" dirty="0"/>
          </a:p>
          <a:p>
            <a:pPr marL="0" indent="0">
              <a:buNone/>
            </a:pPr>
            <a:r>
              <a:rPr lang="en-US" sz="2000" dirty="0"/>
              <a:t>All bronze and silver recipients will be sent a certificate to be presented in school assembly.</a:t>
            </a:r>
          </a:p>
          <a:p>
            <a:pPr marL="0" indent="0">
              <a:buNone/>
            </a:pPr>
            <a:r>
              <a:rPr lang="en-US" sz="2000" dirty="0"/>
              <a:t>All gold recipients will be given a certificate and pin badge to be presented in school assembly, and invited to Luton Foodbank for a tour.  </a:t>
            </a:r>
          </a:p>
          <a:p>
            <a:pPr marL="0" indent="0">
              <a:buNone/>
            </a:pPr>
            <a:r>
              <a:rPr lang="en-US" sz="2000" i="1" dirty="0"/>
              <a:t>Gold winners will be given Young Ambassador status – celebration event!</a:t>
            </a:r>
          </a:p>
        </p:txBody>
      </p:sp>
      <p:pic>
        <p:nvPicPr>
          <p:cNvPr id="5" name="Picture 4">
            <a:extLst>
              <a:ext uri="{FF2B5EF4-FFF2-40B4-BE49-F238E27FC236}">
                <a16:creationId xmlns:a16="http://schemas.microsoft.com/office/drawing/2014/main" id="{BB93B9A4-A088-8502-C274-E49A8A62E967}"/>
              </a:ext>
            </a:extLst>
          </p:cNvPr>
          <p:cNvPicPr>
            <a:picLocks noChangeAspect="1"/>
          </p:cNvPicPr>
          <p:nvPr/>
        </p:nvPicPr>
        <p:blipFill rotWithShape="1">
          <a:blip r:embed="rId2"/>
          <a:srcRect l="23269" r="27824"/>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pic>
        <p:nvPicPr>
          <p:cNvPr id="4" name="Picture 3" descr="A logo with a heart shaped egg and text&#10;&#10;Description automatically generated">
            <a:extLst>
              <a:ext uri="{FF2B5EF4-FFF2-40B4-BE49-F238E27FC236}">
                <a16:creationId xmlns:a16="http://schemas.microsoft.com/office/drawing/2014/main" id="{2F2F849F-63F9-BC30-1089-138BF69E4F50}"/>
              </a:ext>
            </a:extLst>
          </p:cNvPr>
          <p:cNvPicPr>
            <a:picLocks noChangeAspect="1"/>
          </p:cNvPicPr>
          <p:nvPr/>
        </p:nvPicPr>
        <p:blipFill>
          <a:blip r:embed="rId3"/>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21953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ACA4-B26F-B3F8-69B6-71494B7D53FD}"/>
              </a:ext>
            </a:extLst>
          </p:cNvPr>
          <p:cNvSpPr>
            <a:spLocks noGrp="1"/>
          </p:cNvSpPr>
          <p:nvPr>
            <p:ph type="title"/>
          </p:nvPr>
        </p:nvSpPr>
        <p:spPr/>
        <p:txBody>
          <a:bodyPr/>
          <a:lstStyle/>
          <a:p>
            <a:r>
              <a:rPr lang="en-US" dirty="0"/>
              <a:t>Luton Foodbank Young Ambassador </a:t>
            </a:r>
            <a:r>
              <a:rPr lang="en-US" dirty="0" err="1"/>
              <a:t>Programme</a:t>
            </a:r>
            <a:endParaRPr lang="en-US" dirty="0"/>
          </a:p>
        </p:txBody>
      </p:sp>
      <p:sp>
        <p:nvSpPr>
          <p:cNvPr id="3" name="Content Placeholder 2">
            <a:extLst>
              <a:ext uri="{FF2B5EF4-FFF2-40B4-BE49-F238E27FC236}">
                <a16:creationId xmlns:a16="http://schemas.microsoft.com/office/drawing/2014/main" id="{009666A8-87E3-B485-BE4E-D2B9AC2FB823}"/>
              </a:ext>
            </a:extLst>
          </p:cNvPr>
          <p:cNvSpPr>
            <a:spLocks noGrp="1"/>
          </p:cNvSpPr>
          <p:nvPr>
            <p:ph idx="1"/>
          </p:nvPr>
        </p:nvSpPr>
        <p:spPr/>
        <p:txBody>
          <a:bodyPr/>
          <a:lstStyle/>
          <a:p>
            <a:pPr marL="0" indent="0">
              <a:buNone/>
            </a:pPr>
            <a:r>
              <a:rPr lang="en-US" dirty="0"/>
              <a:t>Luton Foodbank is offering you the chance to become a Luton Foodbank Young Ambassador.</a:t>
            </a:r>
          </a:p>
          <a:p>
            <a:pPr marL="0" indent="0">
              <a:buNone/>
            </a:pPr>
            <a:r>
              <a:rPr lang="en-US" dirty="0"/>
              <a:t>We are often asked how young people can get involved with Luton Foodbank, and have an opportunity to help give back to our Luton community. </a:t>
            </a:r>
          </a:p>
          <a:p>
            <a:pPr marL="0" indent="0">
              <a:buNone/>
            </a:pPr>
            <a:r>
              <a:rPr lang="en-US" dirty="0"/>
              <a:t>Our Young Ambassador </a:t>
            </a:r>
            <a:r>
              <a:rPr lang="en-US" dirty="0" err="1"/>
              <a:t>programme</a:t>
            </a:r>
            <a:r>
              <a:rPr lang="en-US" dirty="0"/>
              <a:t> gives you the opportunity to learn all about the work of Luton Foodbank in our town, </a:t>
            </a:r>
            <a:r>
              <a:rPr lang="en-US"/>
              <a:t>and to </a:t>
            </a:r>
            <a:r>
              <a:rPr lang="en-US" dirty="0"/>
              <a:t>produce work that will help with our mission of ensuring ‘no-one goes hungry in our town.’</a:t>
            </a:r>
          </a:p>
        </p:txBody>
      </p:sp>
      <p:pic>
        <p:nvPicPr>
          <p:cNvPr id="4" name="Picture 3" descr="A logo with a heart shaped egg and text&#10;&#10;Description automatically generated">
            <a:extLst>
              <a:ext uri="{FF2B5EF4-FFF2-40B4-BE49-F238E27FC236}">
                <a16:creationId xmlns:a16="http://schemas.microsoft.com/office/drawing/2014/main" id="{54B22DCB-AB16-49CD-F9BD-003159966306}"/>
              </a:ext>
            </a:extLst>
          </p:cNvPr>
          <p:cNvPicPr>
            <a:picLocks noChangeAspect="1"/>
          </p:cNvPicPr>
          <p:nvPr/>
        </p:nvPicPr>
        <p:blipFill>
          <a:blip r:embed="rId2"/>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385291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8F135F-D95E-25A3-4557-816F597D2F3A}"/>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Lessons links</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D73BFFD-E37F-0465-2B52-1A0FBB12F73C}"/>
              </a:ext>
            </a:extLst>
          </p:cNvPr>
          <p:cNvGraphicFramePr>
            <a:graphicFrameLocks noGrp="1"/>
          </p:cNvGraphicFramePr>
          <p:nvPr>
            <p:ph idx="1"/>
            <p:extLst>
              <p:ext uri="{D42A27DB-BD31-4B8C-83A1-F6EECF244321}">
                <p14:modId xmlns:p14="http://schemas.microsoft.com/office/powerpoint/2010/main" val="348010548"/>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oon 3">
            <a:extLst>
              <a:ext uri="{FF2B5EF4-FFF2-40B4-BE49-F238E27FC236}">
                <a16:creationId xmlns:a16="http://schemas.microsoft.com/office/drawing/2014/main" id="{B9B70DC7-E8A9-A6D1-D448-91273F6B00A2}"/>
              </a:ext>
            </a:extLst>
          </p:cNvPr>
          <p:cNvSpPr/>
          <p:nvPr/>
        </p:nvSpPr>
        <p:spPr>
          <a:xfrm rot="14392798">
            <a:off x="-437838" y="5481280"/>
            <a:ext cx="1130710" cy="1750142"/>
          </a:xfrm>
          <a:prstGeom prst="moon">
            <a:avLst/>
          </a:prstGeom>
          <a:solidFill>
            <a:srgbClr val="FEF8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Moon 5">
            <a:extLst>
              <a:ext uri="{FF2B5EF4-FFF2-40B4-BE49-F238E27FC236}">
                <a16:creationId xmlns:a16="http://schemas.microsoft.com/office/drawing/2014/main" id="{9B83BC53-4E1D-25A3-D136-A0A0BD81ED13}"/>
              </a:ext>
            </a:extLst>
          </p:cNvPr>
          <p:cNvSpPr/>
          <p:nvPr/>
        </p:nvSpPr>
        <p:spPr>
          <a:xfrm rot="2250869">
            <a:off x="808545" y="5835840"/>
            <a:ext cx="1130710" cy="1750142"/>
          </a:xfrm>
          <a:prstGeom prst="moon">
            <a:avLst/>
          </a:prstGeom>
          <a:solidFill>
            <a:srgbClr val="FEF8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9E441561-2EE3-2749-C929-7E2A1852C5BB}"/>
              </a:ext>
            </a:extLst>
          </p:cNvPr>
          <p:cNvSpPr/>
          <p:nvPr/>
        </p:nvSpPr>
        <p:spPr>
          <a:xfrm>
            <a:off x="335280" y="6225540"/>
            <a:ext cx="716280" cy="1058952"/>
          </a:xfrm>
          <a:prstGeom prst="rect">
            <a:avLst/>
          </a:prstGeom>
          <a:solidFill>
            <a:srgbClr val="FEF8F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logo with a heart shaped egg and text&#10;&#10;Description automatically generated">
            <a:extLst>
              <a:ext uri="{FF2B5EF4-FFF2-40B4-BE49-F238E27FC236}">
                <a16:creationId xmlns:a16="http://schemas.microsoft.com/office/drawing/2014/main" id="{C5577CB8-B570-8A4F-F0BD-A7B87D1ECB04}"/>
              </a:ext>
            </a:extLst>
          </p:cNvPr>
          <p:cNvPicPr>
            <a:picLocks noChangeAspect="1"/>
          </p:cNvPicPr>
          <p:nvPr/>
        </p:nvPicPr>
        <p:blipFill>
          <a:blip r:embed="rId7"/>
          <a:stretch>
            <a:fillRect/>
          </a:stretch>
        </p:blipFill>
        <p:spPr>
          <a:xfrm>
            <a:off x="104275" y="6165312"/>
            <a:ext cx="1239333" cy="686797"/>
          </a:xfrm>
          <a:prstGeom prst="rect">
            <a:avLst/>
          </a:prstGeom>
        </p:spPr>
      </p:pic>
    </p:spTree>
    <p:extLst>
      <p:ext uri="{BB962C8B-B14F-4D97-AF65-F5344CB8AC3E}">
        <p14:creationId xmlns:p14="http://schemas.microsoft.com/office/powerpoint/2010/main" val="4290758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3470</TotalTime>
  <Words>424</Words>
  <Application>Microsoft Office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Concept</vt:lpstr>
      <vt:lpstr>Young Ambassador Challenges</vt:lpstr>
      <vt:lpstr>Challenges</vt:lpstr>
      <vt:lpstr>Luton Foodbank Young Ambassador Programme</vt:lpstr>
      <vt:lpstr>Lessons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Stewart</dc:creator>
  <cp:lastModifiedBy>Greg Withnail</cp:lastModifiedBy>
  <cp:revision>11</cp:revision>
  <dcterms:created xsi:type="dcterms:W3CDTF">2023-08-09T09:09:09Z</dcterms:created>
  <dcterms:modified xsi:type="dcterms:W3CDTF">2023-12-16T13:47:48Z</dcterms:modified>
</cp:coreProperties>
</file>