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9" r:id="rId1"/>
    <p:sldMasterId id="2147483680" r:id="rId2"/>
    <p:sldMasterId id="2147483681" r:id="rId3"/>
  </p:sldMasterIdLst>
  <p:notesMasterIdLst>
    <p:notesMasterId r:id="rId24"/>
  </p:notesMasterIdLst>
  <p:sldIdLst>
    <p:sldId id="256" r:id="rId4"/>
    <p:sldId id="27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2D18"/>
    <a:srgbClr val="F9A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CE288B6-214B-4FC2-8651-4ADDA6F7FCD5}">
  <a:tblStyle styleId="{9CE288B6-214B-4FC2-8651-4ADDA6F7FCD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snapToGrid="0">
      <p:cViewPr varScale="1">
        <p:scale>
          <a:sx n="128" d="100"/>
          <a:sy n="128" d="100"/>
        </p:scale>
        <p:origin x="113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240eceb92f1_0_3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240eceb92f1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240eceb92f1_0_3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240eceb92f1_0_3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SLIDES_API399491449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SLIDES_API399491449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SLIDES_API399491449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SLIDES_API399491449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240eceb92f1_0_3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240eceb92f1_0_3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SLIDES_API399491449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 name="Google Shape;400;SLIDES_API399491449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SLIDES_API399491449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7" name="Google Shape;407;SLIDES_API399491449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26e1665c61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26e1665c61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SLIDES_API399491449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SLIDES_API399491449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SLIDES_API399491449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2" name="Google Shape;432;SLIDES_API399491449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g2752d330479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 name="Google Shape;441;g2752d330479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240eceb92f1_0_3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240eceb92f1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240eceb92f1_0_3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240eceb92f1_0_3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SLIDES_API399491449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SLIDES_API399491449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SLIDES_API399491449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SLIDES_API399491449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SLIDES_API399491449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SLIDES_API399491449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SLIDES_API399491449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SLIDES_API399491449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SLIDES_API399491449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SLIDES_API399491449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SLIDES_API399491449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SLIDES_API39949144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ffit Simple Title Slide" type="title">
  <p:cSld name="TITLE">
    <p:spTree>
      <p:nvGrpSpPr>
        <p:cNvPr id="1" name="Shape 10"/>
        <p:cNvGrpSpPr/>
        <p:nvPr/>
      </p:nvGrpSpPr>
      <p:grpSpPr>
        <a:xfrm>
          <a:off x="0" y="0"/>
          <a:ext cx="0" cy="0"/>
          <a:chOff x="0" y="0"/>
          <a:chExt cx="0" cy="0"/>
        </a:xfrm>
      </p:grpSpPr>
      <p:sp>
        <p:nvSpPr>
          <p:cNvPr id="11" name="Google Shape;11;p2"/>
          <p:cNvSpPr/>
          <p:nvPr/>
        </p:nvSpPr>
        <p:spPr>
          <a:xfrm>
            <a:off x="0" y="1222675"/>
            <a:ext cx="9170100" cy="937800"/>
          </a:xfrm>
          <a:prstGeom prst="rect">
            <a:avLst/>
          </a:prstGeom>
          <a:solidFill>
            <a:srgbClr val="D1FA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11708" y="12112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900"/>
              <a:buNone/>
              <a:defRPr sz="4900"/>
            </a:lvl1pPr>
            <a:lvl2pPr lvl="1" algn="ctr">
              <a:spcBef>
                <a:spcPts val="0"/>
              </a:spcBef>
              <a:spcAft>
                <a:spcPts val="0"/>
              </a:spcAft>
              <a:buSzPts val="4900"/>
              <a:buNone/>
              <a:defRPr sz="4900"/>
            </a:lvl2pPr>
            <a:lvl3pPr lvl="2" algn="ctr">
              <a:spcBef>
                <a:spcPts val="0"/>
              </a:spcBef>
              <a:spcAft>
                <a:spcPts val="0"/>
              </a:spcAft>
              <a:buSzPts val="4900"/>
              <a:buNone/>
              <a:defRPr sz="4900"/>
            </a:lvl3pPr>
            <a:lvl4pPr lvl="3" algn="ctr">
              <a:spcBef>
                <a:spcPts val="0"/>
              </a:spcBef>
              <a:spcAft>
                <a:spcPts val="0"/>
              </a:spcAft>
              <a:buSzPts val="4900"/>
              <a:buNone/>
              <a:defRPr sz="4900"/>
            </a:lvl4pPr>
            <a:lvl5pPr lvl="4" algn="ctr">
              <a:spcBef>
                <a:spcPts val="0"/>
              </a:spcBef>
              <a:spcAft>
                <a:spcPts val="0"/>
              </a:spcAft>
              <a:buSzPts val="4900"/>
              <a:buNone/>
              <a:defRPr sz="4900"/>
            </a:lvl5pPr>
            <a:lvl6pPr lvl="5" algn="ctr">
              <a:spcBef>
                <a:spcPts val="0"/>
              </a:spcBef>
              <a:spcAft>
                <a:spcPts val="0"/>
              </a:spcAft>
              <a:buSzPts val="4900"/>
              <a:buNone/>
              <a:defRPr sz="4900"/>
            </a:lvl6pPr>
            <a:lvl7pPr lvl="6" algn="ctr">
              <a:spcBef>
                <a:spcPts val="0"/>
              </a:spcBef>
              <a:spcAft>
                <a:spcPts val="0"/>
              </a:spcAft>
              <a:buSzPts val="4900"/>
              <a:buNone/>
              <a:defRPr sz="4900"/>
            </a:lvl7pPr>
            <a:lvl8pPr lvl="7" algn="ctr">
              <a:spcBef>
                <a:spcPts val="0"/>
              </a:spcBef>
              <a:spcAft>
                <a:spcPts val="0"/>
              </a:spcAft>
              <a:buSzPts val="4900"/>
              <a:buNone/>
              <a:defRPr sz="4900"/>
            </a:lvl8pPr>
            <a:lvl9pPr lvl="8" algn="ctr">
              <a:spcBef>
                <a:spcPts val="0"/>
              </a:spcBef>
              <a:spcAft>
                <a:spcPts val="0"/>
              </a:spcAft>
              <a:buSzPts val="4900"/>
              <a:buNone/>
              <a:defRPr sz="4900"/>
            </a:lvl9pPr>
          </a:lstStyle>
          <a:p>
            <a:endParaRPr/>
          </a:p>
        </p:txBody>
      </p:sp>
      <p:sp>
        <p:nvSpPr>
          <p:cNvPr id="13" name="Google Shape;13;p2"/>
          <p:cNvSpPr txBox="1">
            <a:spLocks noGrp="1"/>
          </p:cNvSpPr>
          <p:nvPr>
            <p:ph type="subTitle" idx="1"/>
          </p:nvPr>
        </p:nvSpPr>
        <p:spPr>
          <a:xfrm>
            <a:off x="311700" y="2236650"/>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4"/>
        <p:cNvGrpSpPr/>
        <p:nvPr/>
      </p:nvGrpSpPr>
      <p:grpSpPr>
        <a:xfrm>
          <a:off x="0" y="0"/>
          <a:ext cx="0" cy="0"/>
          <a:chOff x="0" y="0"/>
          <a:chExt cx="0" cy="0"/>
        </a:xfrm>
      </p:grpSpPr>
      <p:sp>
        <p:nvSpPr>
          <p:cNvPr id="115" name="Google Shape;115;p1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16" name="Google Shape;116;p1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17" name="Google Shape;11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18"/>
        <p:cNvGrpSpPr/>
        <p:nvPr/>
      </p:nvGrpSpPr>
      <p:grpSpPr>
        <a:xfrm>
          <a:off x="0" y="0"/>
          <a:ext cx="0" cy="0"/>
          <a:chOff x="0" y="0"/>
          <a:chExt cx="0" cy="0"/>
        </a:xfrm>
      </p:grpSpPr>
      <p:sp>
        <p:nvSpPr>
          <p:cNvPr id="119" name="Google Shape;119;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0" name="Google Shape;120;p13"/>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21" name="Google Shape;121;p1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22" name="Google Shape;122;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3"/>
        <p:cNvGrpSpPr/>
        <p:nvPr/>
      </p:nvGrpSpPr>
      <p:grpSpPr>
        <a:xfrm>
          <a:off x="0" y="0"/>
          <a:ext cx="0" cy="0"/>
          <a:chOff x="0" y="0"/>
          <a:chExt cx="0" cy="0"/>
        </a:xfrm>
      </p:grpSpPr>
      <p:sp>
        <p:nvSpPr>
          <p:cNvPr id="124" name="Google Shape;124;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5" name="Google Shape;125;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6"/>
        <p:cNvGrpSpPr/>
        <p:nvPr/>
      </p:nvGrpSpPr>
      <p:grpSpPr>
        <a:xfrm>
          <a:off x="0" y="0"/>
          <a:ext cx="0" cy="0"/>
          <a:chOff x="0" y="0"/>
          <a:chExt cx="0" cy="0"/>
        </a:xfrm>
      </p:grpSpPr>
      <p:sp>
        <p:nvSpPr>
          <p:cNvPr id="127" name="Google Shape;127;p15"/>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8" name="Google Shape;128;p15"/>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29" name="Google Shape;129;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30"/>
        <p:cNvGrpSpPr/>
        <p:nvPr/>
      </p:nvGrpSpPr>
      <p:grpSpPr>
        <a:xfrm>
          <a:off x="0" y="0"/>
          <a:ext cx="0" cy="0"/>
          <a:chOff x="0" y="0"/>
          <a:chExt cx="0" cy="0"/>
        </a:xfrm>
      </p:grpSpPr>
      <p:sp>
        <p:nvSpPr>
          <p:cNvPr id="131" name="Google Shape;131;p16"/>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32" name="Google Shape;132;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33"/>
        <p:cNvGrpSpPr/>
        <p:nvPr/>
      </p:nvGrpSpPr>
      <p:grpSpPr>
        <a:xfrm>
          <a:off x="0" y="0"/>
          <a:ext cx="0" cy="0"/>
          <a:chOff x="0" y="0"/>
          <a:chExt cx="0" cy="0"/>
        </a:xfrm>
      </p:grpSpPr>
      <p:sp>
        <p:nvSpPr>
          <p:cNvPr id="134" name="Google Shape;134;p17"/>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36" name="Google Shape;136;p17"/>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37" name="Google Shape;137;p17"/>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38" name="Google Shape;138;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9"/>
        <p:cNvGrpSpPr/>
        <p:nvPr/>
      </p:nvGrpSpPr>
      <p:grpSpPr>
        <a:xfrm>
          <a:off x="0" y="0"/>
          <a:ext cx="0" cy="0"/>
          <a:chOff x="0" y="0"/>
          <a:chExt cx="0" cy="0"/>
        </a:xfrm>
      </p:grpSpPr>
      <p:sp>
        <p:nvSpPr>
          <p:cNvPr id="140" name="Google Shape;140;p18"/>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141" name="Google Shape;141;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42"/>
        <p:cNvGrpSpPr/>
        <p:nvPr/>
      </p:nvGrpSpPr>
      <p:grpSpPr>
        <a:xfrm>
          <a:off x="0" y="0"/>
          <a:ext cx="0" cy="0"/>
          <a:chOff x="0" y="0"/>
          <a:chExt cx="0" cy="0"/>
        </a:xfrm>
      </p:grpSpPr>
      <p:sp>
        <p:nvSpPr>
          <p:cNvPr id="143" name="Google Shape;143;p19"/>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44" name="Google Shape;144;p19"/>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145" name="Google Shape;145;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6"/>
        <p:cNvGrpSpPr/>
        <p:nvPr/>
      </p:nvGrpSpPr>
      <p:grpSpPr>
        <a:xfrm>
          <a:off x="0" y="0"/>
          <a:ext cx="0" cy="0"/>
          <a:chOff x="0" y="0"/>
          <a:chExt cx="0" cy="0"/>
        </a:xfrm>
      </p:grpSpPr>
      <p:sp>
        <p:nvSpPr>
          <p:cNvPr id="147" name="Google Shape;147;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48"/>
        <p:cNvGrpSpPr/>
        <p:nvPr/>
      </p:nvGrpSpPr>
      <p:grpSpPr>
        <a:xfrm>
          <a:off x="0" y="0"/>
          <a:ext cx="0" cy="0"/>
          <a:chOff x="0" y="0"/>
          <a:chExt cx="0" cy="0"/>
        </a:xfrm>
      </p:grpSpPr>
      <p:sp>
        <p:nvSpPr>
          <p:cNvPr id="149" name="Google Shape;149;p21"/>
          <p:cNvSpPr txBox="1">
            <a:spLocks noGrp="1"/>
          </p:cNvSpPr>
          <p:nvPr>
            <p:ph type="ctrTitle"/>
          </p:nvPr>
        </p:nvSpPr>
        <p:spPr>
          <a:xfrm>
            <a:off x="311708" y="744575"/>
            <a:ext cx="85209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50" name="Google Shape;150;p21"/>
          <p:cNvSpPr txBox="1">
            <a:spLocks noGrp="1"/>
          </p:cNvSpPr>
          <p:nvPr>
            <p:ph type="subTitle" idx="1"/>
          </p:nvPr>
        </p:nvSpPr>
        <p:spPr>
          <a:xfrm>
            <a:off x="311700" y="2834125"/>
            <a:ext cx="85209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300"/>
              <a:buNone/>
              <a:defRPr sz="2300"/>
            </a:lvl1pPr>
            <a:lvl2pPr lvl="1" algn="ctr" rtl="0">
              <a:lnSpc>
                <a:spcPct val="100000"/>
              </a:lnSpc>
              <a:spcBef>
                <a:spcPts val="0"/>
              </a:spcBef>
              <a:spcAft>
                <a:spcPts val="0"/>
              </a:spcAft>
              <a:buSzPts val="2300"/>
              <a:buNone/>
              <a:defRPr sz="2300"/>
            </a:lvl2pPr>
            <a:lvl3pPr lvl="2" algn="ctr" rtl="0">
              <a:lnSpc>
                <a:spcPct val="100000"/>
              </a:lnSpc>
              <a:spcBef>
                <a:spcPts val="0"/>
              </a:spcBef>
              <a:spcAft>
                <a:spcPts val="0"/>
              </a:spcAft>
              <a:buSzPts val="2300"/>
              <a:buNone/>
              <a:defRPr sz="2300"/>
            </a:lvl3pPr>
            <a:lvl4pPr lvl="3" algn="ctr" rtl="0">
              <a:lnSpc>
                <a:spcPct val="100000"/>
              </a:lnSpc>
              <a:spcBef>
                <a:spcPts val="0"/>
              </a:spcBef>
              <a:spcAft>
                <a:spcPts val="0"/>
              </a:spcAft>
              <a:buSzPts val="2300"/>
              <a:buNone/>
              <a:defRPr sz="2300"/>
            </a:lvl4pPr>
            <a:lvl5pPr lvl="4" algn="ctr" rtl="0">
              <a:lnSpc>
                <a:spcPct val="100000"/>
              </a:lnSpc>
              <a:spcBef>
                <a:spcPts val="0"/>
              </a:spcBef>
              <a:spcAft>
                <a:spcPts val="0"/>
              </a:spcAft>
              <a:buSzPts val="2300"/>
              <a:buNone/>
              <a:defRPr sz="2300"/>
            </a:lvl5pPr>
            <a:lvl6pPr lvl="5" algn="ctr" rtl="0">
              <a:lnSpc>
                <a:spcPct val="100000"/>
              </a:lnSpc>
              <a:spcBef>
                <a:spcPts val="0"/>
              </a:spcBef>
              <a:spcAft>
                <a:spcPts val="0"/>
              </a:spcAft>
              <a:buSzPts val="2300"/>
              <a:buNone/>
              <a:defRPr sz="2300"/>
            </a:lvl6pPr>
            <a:lvl7pPr lvl="6" algn="ctr" rtl="0">
              <a:lnSpc>
                <a:spcPct val="100000"/>
              </a:lnSpc>
              <a:spcBef>
                <a:spcPts val="0"/>
              </a:spcBef>
              <a:spcAft>
                <a:spcPts val="0"/>
              </a:spcAft>
              <a:buSzPts val="2300"/>
              <a:buNone/>
              <a:defRPr sz="2300"/>
            </a:lvl7pPr>
            <a:lvl8pPr lvl="7" algn="ctr" rtl="0">
              <a:lnSpc>
                <a:spcPct val="100000"/>
              </a:lnSpc>
              <a:spcBef>
                <a:spcPts val="0"/>
              </a:spcBef>
              <a:spcAft>
                <a:spcPts val="0"/>
              </a:spcAft>
              <a:buSzPts val="2300"/>
              <a:buNone/>
              <a:defRPr sz="2300"/>
            </a:lvl8pPr>
            <a:lvl9pPr lvl="8" algn="ctr" rtl="0">
              <a:lnSpc>
                <a:spcPct val="100000"/>
              </a:lnSpc>
              <a:spcBef>
                <a:spcPts val="0"/>
              </a:spcBef>
              <a:spcAft>
                <a:spcPts val="0"/>
              </a:spcAft>
              <a:buSzPts val="2300"/>
              <a:buNone/>
              <a:defRPr sz="2300"/>
            </a:lvl9pPr>
          </a:lstStyle>
          <a:p>
            <a:endParaRPr/>
          </a:p>
        </p:txBody>
      </p:sp>
      <p:sp>
        <p:nvSpPr>
          <p:cNvPr id="151" name="Google Shape;151;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152" name="Google Shape;152;p21"/>
          <p:cNvPicPr preferRelativeResize="0"/>
          <p:nvPr/>
        </p:nvPicPr>
        <p:blipFill>
          <a:blip r:embed="rId2">
            <a:alphaModFix/>
          </a:blip>
          <a:stretch>
            <a:fillRect/>
          </a:stretch>
        </p:blipFill>
        <p:spPr>
          <a:xfrm>
            <a:off x="8176931" y="4565025"/>
            <a:ext cx="877245" cy="4934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graphicFrame>
        <p:nvGraphicFramePr>
          <p:cNvPr id="17" name="Google Shape;17;p3"/>
          <p:cNvGraphicFramePr/>
          <p:nvPr/>
        </p:nvGraphicFramePr>
        <p:xfrm>
          <a:off x="157875" y="942125"/>
          <a:ext cx="3000000" cy="3000000"/>
        </p:xfrm>
        <a:graphic>
          <a:graphicData uri="http://schemas.openxmlformats.org/drawingml/2006/table">
            <a:tbl>
              <a:tblPr>
                <a:noFill/>
                <a:tableStyleId>{9CE288B6-214B-4FC2-8651-4ADDA6F7FCD5}</a:tableStyleId>
              </a:tblPr>
              <a:tblGrid>
                <a:gridCol w="2085500">
                  <a:extLst>
                    <a:ext uri="{9D8B030D-6E8A-4147-A177-3AD203B41FA5}">
                      <a16:colId xmlns:a16="http://schemas.microsoft.com/office/drawing/2014/main" val="20000"/>
                    </a:ext>
                  </a:extLst>
                </a:gridCol>
                <a:gridCol w="3800000">
                  <a:extLst>
                    <a:ext uri="{9D8B030D-6E8A-4147-A177-3AD203B41FA5}">
                      <a16:colId xmlns:a16="http://schemas.microsoft.com/office/drawing/2014/main" val="20001"/>
                    </a:ext>
                  </a:extLst>
                </a:gridCol>
                <a:gridCol w="2942750">
                  <a:extLst>
                    <a:ext uri="{9D8B030D-6E8A-4147-A177-3AD203B41FA5}">
                      <a16:colId xmlns:a16="http://schemas.microsoft.com/office/drawing/2014/main" val="20002"/>
                    </a:ext>
                  </a:extLst>
                </a:gridCol>
              </a:tblGrid>
              <a:tr h="432275">
                <a:tc>
                  <a:txBody>
                    <a:bodyPr/>
                    <a:lstStyle/>
                    <a:p>
                      <a:pPr marL="0" lvl="0" indent="0" algn="l" rtl="0">
                        <a:spcBef>
                          <a:spcPts val="0"/>
                        </a:spcBef>
                        <a:spcAft>
                          <a:spcPts val="0"/>
                        </a:spcAft>
                        <a:buNone/>
                      </a:pPr>
                      <a:r>
                        <a:rPr lang="en" sz="1500">
                          <a:latin typeface="Tilt Warp"/>
                          <a:ea typeface="Tilt Warp"/>
                          <a:cs typeface="Tilt Warp"/>
                          <a:sym typeface="Tilt Warp"/>
                        </a:rPr>
                        <a:t>Vocabulary Term </a:t>
                      </a:r>
                      <a:endParaRPr sz="1500">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A7F3D0"/>
                    </a:solidFill>
                  </a:tcPr>
                </a:tc>
                <a:tc>
                  <a:txBody>
                    <a:bodyPr/>
                    <a:lstStyle/>
                    <a:p>
                      <a:pPr marL="0" lvl="0" indent="0" algn="l" rtl="0">
                        <a:spcBef>
                          <a:spcPts val="0"/>
                        </a:spcBef>
                        <a:spcAft>
                          <a:spcPts val="0"/>
                        </a:spcAft>
                        <a:buNone/>
                      </a:pPr>
                      <a:r>
                        <a:rPr lang="en" sz="1500">
                          <a:latin typeface="Tilt Warp"/>
                          <a:ea typeface="Tilt Warp"/>
                          <a:cs typeface="Tilt Warp"/>
                          <a:sym typeface="Tilt Warp"/>
                        </a:rPr>
                        <a:t>Definition</a:t>
                      </a:r>
                      <a:endParaRPr sz="1500">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A7F3D0"/>
                    </a:solidFill>
                  </a:tcPr>
                </a:tc>
                <a:tc>
                  <a:txBody>
                    <a:bodyPr/>
                    <a:lstStyle/>
                    <a:p>
                      <a:pPr marL="0" lvl="0" indent="0" algn="l" rtl="0">
                        <a:spcBef>
                          <a:spcPts val="0"/>
                        </a:spcBef>
                        <a:spcAft>
                          <a:spcPts val="0"/>
                        </a:spcAft>
                        <a:buNone/>
                      </a:pPr>
                      <a:r>
                        <a:rPr lang="en" sz="1500">
                          <a:latin typeface="Tilt Warp"/>
                          <a:ea typeface="Tilt Warp"/>
                          <a:cs typeface="Tilt Warp"/>
                          <a:sym typeface="Tilt Warp"/>
                        </a:rPr>
                        <a:t>Example Sentence</a:t>
                      </a:r>
                      <a:endParaRPr sz="1500">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A7F3D0"/>
                    </a:solidFill>
                  </a:tcPr>
                </a:tc>
                <a:extLst>
                  <a:ext uri="{0D108BD9-81ED-4DB2-BD59-A6C34878D82A}">
                    <a16:rowId xmlns:a16="http://schemas.microsoft.com/office/drawing/2014/main" val="10000"/>
                  </a:ext>
                </a:extLst>
              </a:tr>
              <a:tr h="720925">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720925">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720925">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720925">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720925">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8" name="Google Shape;18;p3"/>
          <p:cNvSpPr txBox="1">
            <a:spLocks noGrp="1"/>
          </p:cNvSpPr>
          <p:nvPr>
            <p:ph type="subTitle" idx="1"/>
          </p:nvPr>
        </p:nvSpPr>
        <p:spPr>
          <a:xfrm>
            <a:off x="217025" y="1465400"/>
            <a:ext cx="1974900" cy="575100"/>
          </a:xfrm>
          <a:prstGeom prst="rect">
            <a:avLst/>
          </a:prstGeom>
        </p:spPr>
        <p:txBody>
          <a:bodyPr spcFirstLastPara="1" wrap="square" lIns="91425" tIns="91425" rIns="91425" bIns="91425" anchor="t" anchorCtr="0">
            <a:normAutofit/>
          </a:bodyPr>
          <a:lstStyle>
            <a:lvl1pPr lvl="0">
              <a:spcBef>
                <a:spcPts val="0"/>
              </a:spcBef>
              <a:spcAft>
                <a:spcPts val="0"/>
              </a:spcAft>
              <a:buSzPts val="1400"/>
              <a:buFont typeface="Nunito"/>
              <a:buNone/>
              <a:defRPr sz="1400">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subTitle" idx="2"/>
          </p:nvPr>
        </p:nvSpPr>
        <p:spPr>
          <a:xfrm>
            <a:off x="217025" y="2182050"/>
            <a:ext cx="19749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0" name="Google Shape;20;p3"/>
          <p:cNvSpPr txBox="1">
            <a:spLocks noGrp="1"/>
          </p:cNvSpPr>
          <p:nvPr>
            <p:ph type="subTitle" idx="3"/>
          </p:nvPr>
        </p:nvSpPr>
        <p:spPr>
          <a:xfrm>
            <a:off x="192275" y="2898700"/>
            <a:ext cx="19749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1" name="Google Shape;21;p3"/>
          <p:cNvSpPr txBox="1">
            <a:spLocks noGrp="1"/>
          </p:cNvSpPr>
          <p:nvPr>
            <p:ph type="subTitle" idx="4"/>
          </p:nvPr>
        </p:nvSpPr>
        <p:spPr>
          <a:xfrm>
            <a:off x="192275" y="3615350"/>
            <a:ext cx="19749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 name="Google Shape;22;p3"/>
          <p:cNvSpPr txBox="1">
            <a:spLocks noGrp="1"/>
          </p:cNvSpPr>
          <p:nvPr>
            <p:ph type="subTitle" idx="5"/>
          </p:nvPr>
        </p:nvSpPr>
        <p:spPr>
          <a:xfrm>
            <a:off x="217025" y="4332000"/>
            <a:ext cx="19749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 name="Google Shape;23;p3"/>
          <p:cNvSpPr txBox="1">
            <a:spLocks noGrp="1"/>
          </p:cNvSpPr>
          <p:nvPr>
            <p:ph type="subTitle" idx="6"/>
          </p:nvPr>
        </p:nvSpPr>
        <p:spPr>
          <a:xfrm>
            <a:off x="2311800" y="1465400"/>
            <a:ext cx="36672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 name="Google Shape;24;p3"/>
          <p:cNvSpPr txBox="1">
            <a:spLocks noGrp="1"/>
          </p:cNvSpPr>
          <p:nvPr>
            <p:ph type="subTitle" idx="7"/>
          </p:nvPr>
        </p:nvSpPr>
        <p:spPr>
          <a:xfrm>
            <a:off x="2311800" y="2182050"/>
            <a:ext cx="36672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 name="Google Shape;25;p3"/>
          <p:cNvSpPr txBox="1">
            <a:spLocks noGrp="1"/>
          </p:cNvSpPr>
          <p:nvPr>
            <p:ph type="subTitle" idx="8"/>
          </p:nvPr>
        </p:nvSpPr>
        <p:spPr>
          <a:xfrm>
            <a:off x="2311800" y="2898700"/>
            <a:ext cx="36672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6" name="Google Shape;26;p3"/>
          <p:cNvSpPr txBox="1">
            <a:spLocks noGrp="1"/>
          </p:cNvSpPr>
          <p:nvPr>
            <p:ph type="subTitle" idx="9"/>
          </p:nvPr>
        </p:nvSpPr>
        <p:spPr>
          <a:xfrm>
            <a:off x="2311800" y="3615350"/>
            <a:ext cx="36672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 name="Google Shape;27;p3"/>
          <p:cNvSpPr txBox="1">
            <a:spLocks noGrp="1"/>
          </p:cNvSpPr>
          <p:nvPr>
            <p:ph type="subTitle" idx="13"/>
          </p:nvPr>
        </p:nvSpPr>
        <p:spPr>
          <a:xfrm>
            <a:off x="2311800" y="4332000"/>
            <a:ext cx="36672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8" name="Google Shape;28;p3"/>
          <p:cNvSpPr txBox="1">
            <a:spLocks noGrp="1"/>
          </p:cNvSpPr>
          <p:nvPr>
            <p:ph type="subTitle" idx="14"/>
          </p:nvPr>
        </p:nvSpPr>
        <p:spPr>
          <a:xfrm>
            <a:off x="6043375" y="1465400"/>
            <a:ext cx="28875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9" name="Google Shape;29;p3"/>
          <p:cNvSpPr txBox="1">
            <a:spLocks noGrp="1"/>
          </p:cNvSpPr>
          <p:nvPr>
            <p:ph type="subTitle" idx="15"/>
          </p:nvPr>
        </p:nvSpPr>
        <p:spPr>
          <a:xfrm>
            <a:off x="6098875" y="2182050"/>
            <a:ext cx="28875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 name="Google Shape;30;p3"/>
          <p:cNvSpPr txBox="1">
            <a:spLocks noGrp="1"/>
          </p:cNvSpPr>
          <p:nvPr>
            <p:ph type="subTitle" idx="16"/>
          </p:nvPr>
        </p:nvSpPr>
        <p:spPr>
          <a:xfrm>
            <a:off x="6043375" y="2898700"/>
            <a:ext cx="28875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1" name="Google Shape;31;p3"/>
          <p:cNvSpPr txBox="1">
            <a:spLocks noGrp="1"/>
          </p:cNvSpPr>
          <p:nvPr>
            <p:ph type="subTitle" idx="17"/>
          </p:nvPr>
        </p:nvSpPr>
        <p:spPr>
          <a:xfrm>
            <a:off x="6043375" y="3615350"/>
            <a:ext cx="28875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2" name="Google Shape;32;p3"/>
          <p:cNvSpPr txBox="1">
            <a:spLocks noGrp="1"/>
          </p:cNvSpPr>
          <p:nvPr>
            <p:ph type="subTitle" idx="18"/>
          </p:nvPr>
        </p:nvSpPr>
        <p:spPr>
          <a:xfrm>
            <a:off x="6098875" y="4332000"/>
            <a:ext cx="2887500" cy="5751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3" name="Google Shape;33;p3"/>
          <p:cNvSpPr/>
          <p:nvPr/>
        </p:nvSpPr>
        <p:spPr>
          <a:xfrm>
            <a:off x="0" y="156875"/>
            <a:ext cx="6135300" cy="485100"/>
          </a:xfrm>
          <a:prstGeom prst="rect">
            <a:avLst/>
          </a:prstGeom>
          <a:solidFill>
            <a:srgbClr val="D1FA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Read and take notes ">
  <p:cSld name="TITLE_AND_TWO_COLUMNS_1">
    <p:spTree>
      <p:nvGrpSpPr>
        <p:cNvPr id="1" name="Shape 153"/>
        <p:cNvGrpSpPr/>
        <p:nvPr/>
      </p:nvGrpSpPr>
      <p:grpSpPr>
        <a:xfrm>
          <a:off x="0" y="0"/>
          <a:ext cx="0" cy="0"/>
          <a:chOff x="0" y="0"/>
          <a:chExt cx="0" cy="0"/>
        </a:xfrm>
      </p:grpSpPr>
      <p:sp>
        <p:nvSpPr>
          <p:cNvPr id="154" name="Google Shape;154;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55" name="Google Shape;155;p22"/>
          <p:cNvSpPr/>
          <p:nvPr/>
        </p:nvSpPr>
        <p:spPr>
          <a:xfrm>
            <a:off x="93700" y="779675"/>
            <a:ext cx="6225300" cy="42042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56" name="Google Shape;156;p22"/>
          <p:cNvSpPr txBox="1">
            <a:spLocks noGrp="1"/>
          </p:cNvSpPr>
          <p:nvPr>
            <p:ph type="subTitle" idx="1"/>
          </p:nvPr>
        </p:nvSpPr>
        <p:spPr>
          <a:xfrm>
            <a:off x="214377" y="953733"/>
            <a:ext cx="5947500" cy="39003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500"/>
              <a:buFont typeface="Nunito"/>
              <a:buNone/>
              <a:defRPr sz="1500">
                <a:latin typeface="Nunito"/>
                <a:ea typeface="Nunito"/>
                <a:cs typeface="Nunito"/>
                <a:sym typeface="Nunito"/>
              </a:defRPr>
            </a:lvl1pPr>
            <a:lvl2pPr lvl="1" rtl="0">
              <a:spcBef>
                <a:spcPts val="0"/>
              </a:spcBef>
              <a:spcAft>
                <a:spcPts val="0"/>
              </a:spcAft>
              <a:buSzPts val="1500"/>
              <a:buNone/>
              <a:defRPr sz="1500"/>
            </a:lvl2pPr>
            <a:lvl3pPr lvl="2" rtl="0">
              <a:spcBef>
                <a:spcPts val="0"/>
              </a:spcBef>
              <a:spcAft>
                <a:spcPts val="0"/>
              </a:spcAft>
              <a:buSzPts val="1500"/>
              <a:buNone/>
              <a:defRPr sz="1500"/>
            </a:lvl3pPr>
            <a:lvl4pPr lvl="3" rtl="0">
              <a:spcBef>
                <a:spcPts val="0"/>
              </a:spcBef>
              <a:spcAft>
                <a:spcPts val="0"/>
              </a:spcAft>
              <a:buSzPts val="1500"/>
              <a:buNone/>
              <a:defRPr sz="1500"/>
            </a:lvl4pPr>
            <a:lvl5pPr lvl="4" rtl="0">
              <a:spcBef>
                <a:spcPts val="0"/>
              </a:spcBef>
              <a:spcAft>
                <a:spcPts val="0"/>
              </a:spcAft>
              <a:buSzPts val="1500"/>
              <a:buNone/>
              <a:defRPr sz="1500"/>
            </a:lvl5pPr>
            <a:lvl6pPr lvl="5" rtl="0">
              <a:spcBef>
                <a:spcPts val="0"/>
              </a:spcBef>
              <a:spcAft>
                <a:spcPts val="0"/>
              </a:spcAft>
              <a:buSzPts val="1500"/>
              <a:buNone/>
              <a:defRPr sz="1500"/>
            </a:lvl6pPr>
            <a:lvl7pPr lvl="6" rtl="0">
              <a:spcBef>
                <a:spcPts val="0"/>
              </a:spcBef>
              <a:spcAft>
                <a:spcPts val="0"/>
              </a:spcAft>
              <a:buSzPts val="1500"/>
              <a:buNone/>
              <a:defRPr sz="1500"/>
            </a:lvl7pPr>
            <a:lvl8pPr lvl="7" rtl="0">
              <a:spcBef>
                <a:spcPts val="0"/>
              </a:spcBef>
              <a:spcAft>
                <a:spcPts val="0"/>
              </a:spcAft>
              <a:buSzPts val="1500"/>
              <a:buNone/>
              <a:defRPr sz="1500"/>
            </a:lvl8pPr>
            <a:lvl9pPr lvl="8" rtl="0">
              <a:spcBef>
                <a:spcPts val="0"/>
              </a:spcBef>
              <a:spcAft>
                <a:spcPts val="0"/>
              </a:spcAft>
              <a:buSzPts val="1500"/>
              <a:buNone/>
              <a:defRPr sz="1500"/>
            </a:lvl9pPr>
          </a:lstStyle>
          <a:p>
            <a:endParaRPr/>
          </a:p>
        </p:txBody>
      </p:sp>
      <p:sp>
        <p:nvSpPr>
          <p:cNvPr id="157" name="Google Shape;157;p22"/>
          <p:cNvSpPr/>
          <p:nvPr/>
        </p:nvSpPr>
        <p:spPr>
          <a:xfrm>
            <a:off x="6435200" y="791850"/>
            <a:ext cx="2585700" cy="42042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sz="1700" b="1" dirty="0">
                <a:solidFill>
                  <a:schemeClr val="bg1"/>
                </a:solidFill>
                <a:latin typeface="Nunito"/>
                <a:ea typeface="Nunito"/>
                <a:cs typeface="Nunito"/>
                <a:sym typeface="Nunito"/>
              </a:rPr>
              <a:t>Take Notes Here: </a:t>
            </a:r>
            <a:endParaRPr sz="1700" b="1" dirty="0">
              <a:solidFill>
                <a:schemeClr val="bg1"/>
              </a:solidFill>
              <a:latin typeface="Nunito"/>
              <a:ea typeface="Nunito"/>
              <a:cs typeface="Nunito"/>
              <a:sym typeface="Nunito"/>
            </a:endParaRPr>
          </a:p>
        </p:txBody>
      </p:sp>
      <p:sp>
        <p:nvSpPr>
          <p:cNvPr id="158" name="Google Shape;158;p22"/>
          <p:cNvSpPr txBox="1">
            <a:spLocks noGrp="1"/>
          </p:cNvSpPr>
          <p:nvPr>
            <p:ph type="subTitle" idx="2"/>
          </p:nvPr>
        </p:nvSpPr>
        <p:spPr>
          <a:xfrm>
            <a:off x="6530502" y="1146263"/>
            <a:ext cx="2376300" cy="3715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300"/>
              <a:buFont typeface="Nunito"/>
              <a:buNone/>
              <a:defRPr sz="1300">
                <a:latin typeface="Nunito"/>
                <a:ea typeface="Nunito"/>
                <a:cs typeface="Nunito"/>
                <a:sym typeface="Nunito"/>
              </a:defRPr>
            </a:lvl1pPr>
            <a:lvl2pPr lvl="1" rtl="0">
              <a:spcBef>
                <a:spcPts val="0"/>
              </a:spcBef>
              <a:spcAft>
                <a:spcPts val="0"/>
              </a:spcAft>
              <a:buSzPts val="1300"/>
              <a:buNone/>
              <a:defRPr sz="1300"/>
            </a:lvl2pPr>
            <a:lvl3pPr lvl="2" rtl="0">
              <a:spcBef>
                <a:spcPts val="0"/>
              </a:spcBef>
              <a:spcAft>
                <a:spcPts val="0"/>
              </a:spcAft>
              <a:buSzPts val="1300"/>
              <a:buNone/>
              <a:defRPr sz="1300"/>
            </a:lvl3pPr>
            <a:lvl4pPr lvl="3" rtl="0">
              <a:spcBef>
                <a:spcPts val="0"/>
              </a:spcBef>
              <a:spcAft>
                <a:spcPts val="0"/>
              </a:spcAft>
              <a:buSzPts val="1300"/>
              <a:buNone/>
              <a:defRPr sz="1300"/>
            </a:lvl4pPr>
            <a:lvl5pPr lvl="4" rtl="0">
              <a:spcBef>
                <a:spcPts val="0"/>
              </a:spcBef>
              <a:spcAft>
                <a:spcPts val="0"/>
              </a:spcAft>
              <a:buSzPts val="1300"/>
              <a:buNone/>
              <a:defRPr sz="1300"/>
            </a:lvl5pPr>
            <a:lvl6pPr lvl="5" rtl="0">
              <a:spcBef>
                <a:spcPts val="0"/>
              </a:spcBef>
              <a:spcAft>
                <a:spcPts val="0"/>
              </a:spcAft>
              <a:buSzPts val="1300"/>
              <a:buNone/>
              <a:defRPr sz="1300"/>
            </a:lvl6pPr>
            <a:lvl7pPr lvl="6" rtl="0">
              <a:spcBef>
                <a:spcPts val="0"/>
              </a:spcBef>
              <a:spcAft>
                <a:spcPts val="0"/>
              </a:spcAft>
              <a:buSzPts val="1300"/>
              <a:buNone/>
              <a:defRPr sz="1300"/>
            </a:lvl7pPr>
            <a:lvl8pPr lvl="7" rtl="0">
              <a:spcBef>
                <a:spcPts val="0"/>
              </a:spcBef>
              <a:spcAft>
                <a:spcPts val="0"/>
              </a:spcAft>
              <a:buSzPts val="1300"/>
              <a:buNone/>
              <a:defRPr sz="1300"/>
            </a:lvl8pPr>
            <a:lvl9pPr lvl="8" rtl="0">
              <a:spcBef>
                <a:spcPts val="0"/>
              </a:spcBef>
              <a:spcAft>
                <a:spcPts val="0"/>
              </a:spcAft>
              <a:buSzPts val="1300"/>
              <a:buNone/>
              <a:defRPr sz="1300"/>
            </a:lvl9pPr>
          </a:lstStyle>
          <a:p>
            <a:endParaRPr/>
          </a:p>
        </p:txBody>
      </p:sp>
      <p:sp>
        <p:nvSpPr>
          <p:cNvPr id="159" name="Google Shape;159;p22"/>
          <p:cNvSpPr/>
          <p:nvPr/>
        </p:nvSpPr>
        <p:spPr>
          <a:xfrm>
            <a:off x="0" y="156875"/>
            <a:ext cx="6135300" cy="4851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2"/>
          <p:cNvSpPr txBox="1">
            <a:spLocks noGrp="1"/>
          </p:cNvSpPr>
          <p:nvPr>
            <p:ph type="title"/>
          </p:nvPr>
        </p:nvSpPr>
        <p:spPr>
          <a:xfrm>
            <a:off x="105075" y="69225"/>
            <a:ext cx="6030225"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solidFill>
                  <a:schemeClr val="bg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MCQ with explanation ">
  <p:cSld name="TITLE_AND_TWO_COLUMNS_2">
    <p:spTree>
      <p:nvGrpSpPr>
        <p:cNvPr id="1" name="Shape 161"/>
        <p:cNvGrpSpPr/>
        <p:nvPr/>
      </p:nvGrpSpPr>
      <p:grpSpPr>
        <a:xfrm>
          <a:off x="0" y="0"/>
          <a:ext cx="0" cy="0"/>
          <a:chOff x="0" y="0"/>
          <a:chExt cx="0" cy="0"/>
        </a:xfrm>
      </p:grpSpPr>
      <p:sp>
        <p:nvSpPr>
          <p:cNvPr id="162" name="Google Shape;162;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63" name="Google Shape;163;p23"/>
          <p:cNvSpPr/>
          <p:nvPr/>
        </p:nvSpPr>
        <p:spPr>
          <a:xfrm>
            <a:off x="218625" y="814575"/>
            <a:ext cx="4435500" cy="41694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64" name="Google Shape;164;p23"/>
          <p:cNvSpPr txBox="1">
            <a:spLocks noGrp="1"/>
          </p:cNvSpPr>
          <p:nvPr>
            <p:ph type="subTitle" idx="1"/>
          </p:nvPr>
        </p:nvSpPr>
        <p:spPr>
          <a:xfrm>
            <a:off x="382113" y="992407"/>
            <a:ext cx="4075800" cy="3841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5" name="Google Shape;165;p23"/>
          <p:cNvSpPr/>
          <p:nvPr/>
        </p:nvSpPr>
        <p:spPr>
          <a:xfrm>
            <a:off x="4829300" y="826600"/>
            <a:ext cx="4191900" cy="41694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sz="1700" b="1" dirty="0">
                <a:solidFill>
                  <a:schemeClr val="bg1"/>
                </a:solidFill>
                <a:latin typeface="Nunito"/>
                <a:ea typeface="Nunito"/>
                <a:cs typeface="Nunito"/>
                <a:sym typeface="Nunito"/>
              </a:rPr>
              <a:t>Which answer did you pick and why?</a:t>
            </a:r>
            <a:endParaRPr sz="1700" b="1" dirty="0">
              <a:solidFill>
                <a:schemeClr val="bg1"/>
              </a:solidFill>
              <a:latin typeface="Nunito"/>
              <a:ea typeface="Nunito"/>
              <a:cs typeface="Nunito"/>
              <a:sym typeface="Nunito"/>
            </a:endParaRPr>
          </a:p>
        </p:txBody>
      </p:sp>
      <p:sp>
        <p:nvSpPr>
          <p:cNvPr id="166" name="Google Shape;166;p23"/>
          <p:cNvSpPr txBox="1">
            <a:spLocks noGrp="1"/>
          </p:cNvSpPr>
          <p:nvPr>
            <p:ph type="subTitle" idx="2"/>
          </p:nvPr>
        </p:nvSpPr>
        <p:spPr>
          <a:xfrm>
            <a:off x="4983800" y="1268425"/>
            <a:ext cx="3852000" cy="3577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7" name="Google Shape;167;p23"/>
          <p:cNvSpPr/>
          <p:nvPr/>
        </p:nvSpPr>
        <p:spPr>
          <a:xfrm>
            <a:off x="0" y="156875"/>
            <a:ext cx="6135300" cy="4851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3"/>
          <p:cNvSpPr txBox="1">
            <a:spLocks noGrp="1"/>
          </p:cNvSpPr>
          <p:nvPr>
            <p:ph type="title"/>
          </p:nvPr>
        </p:nvSpPr>
        <p:spPr>
          <a:xfrm>
            <a:off x="105074" y="69225"/>
            <a:ext cx="6030225"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solidFill>
                  <a:schemeClr val="bg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hort Answer Simple">
  <p:cSld name="SECTION_TITLE_AND_DESCRIPTION_1">
    <p:spTree>
      <p:nvGrpSpPr>
        <p:cNvPr id="1" name="Shape 169"/>
        <p:cNvGrpSpPr/>
        <p:nvPr/>
      </p:nvGrpSpPr>
      <p:grpSpPr>
        <a:xfrm>
          <a:off x="0" y="0"/>
          <a:ext cx="0" cy="0"/>
          <a:chOff x="0" y="0"/>
          <a:chExt cx="0" cy="0"/>
        </a:xfrm>
      </p:grpSpPr>
      <p:sp>
        <p:nvSpPr>
          <p:cNvPr id="170" name="Google Shape;170;p24"/>
          <p:cNvSpPr/>
          <p:nvPr/>
        </p:nvSpPr>
        <p:spPr>
          <a:xfrm>
            <a:off x="4678025" y="672200"/>
            <a:ext cx="4359300" cy="4289400"/>
          </a:xfrm>
          <a:prstGeom prst="roundRect">
            <a:avLst>
              <a:gd name="adj" fmla="val 0"/>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4"/>
          <p:cNvSpPr/>
          <p:nvPr/>
        </p:nvSpPr>
        <p:spPr>
          <a:xfrm>
            <a:off x="-9925" y="0"/>
            <a:ext cx="4572000" cy="51435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4"/>
          <p:cNvSpPr txBox="1">
            <a:spLocks noGrp="1"/>
          </p:cNvSpPr>
          <p:nvPr>
            <p:ph type="title"/>
          </p:nvPr>
        </p:nvSpPr>
        <p:spPr>
          <a:xfrm>
            <a:off x="265500" y="294250"/>
            <a:ext cx="4045200" cy="11247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solidFill>
                  <a:schemeClr val="bg1"/>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173" name="Google Shape;173;p24"/>
          <p:cNvSpPr txBox="1">
            <a:spLocks noGrp="1"/>
          </p:cNvSpPr>
          <p:nvPr>
            <p:ph type="subTitle" idx="1"/>
          </p:nvPr>
        </p:nvSpPr>
        <p:spPr>
          <a:xfrm>
            <a:off x="265500" y="1418950"/>
            <a:ext cx="4045200" cy="35427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600"/>
              <a:buNone/>
              <a:defRPr sz="2600">
                <a:solidFill>
                  <a:schemeClr val="bg1"/>
                </a:solidFill>
              </a:defRPr>
            </a:lvl1pPr>
            <a:lvl2pPr lvl="1" algn="ctr" rtl="0">
              <a:lnSpc>
                <a:spcPct val="100000"/>
              </a:lnSpc>
              <a:spcBef>
                <a:spcPts val="0"/>
              </a:spcBef>
              <a:spcAft>
                <a:spcPts val="0"/>
              </a:spcAft>
              <a:buSzPts val="2600"/>
              <a:buNone/>
              <a:defRPr sz="2600"/>
            </a:lvl2pPr>
            <a:lvl3pPr lvl="2" algn="ctr" rtl="0">
              <a:lnSpc>
                <a:spcPct val="100000"/>
              </a:lnSpc>
              <a:spcBef>
                <a:spcPts val="0"/>
              </a:spcBef>
              <a:spcAft>
                <a:spcPts val="0"/>
              </a:spcAft>
              <a:buSzPts val="2600"/>
              <a:buNone/>
              <a:defRPr sz="2600"/>
            </a:lvl3pPr>
            <a:lvl4pPr lvl="3" algn="ctr" rtl="0">
              <a:lnSpc>
                <a:spcPct val="100000"/>
              </a:lnSpc>
              <a:spcBef>
                <a:spcPts val="0"/>
              </a:spcBef>
              <a:spcAft>
                <a:spcPts val="0"/>
              </a:spcAft>
              <a:buSzPts val="2600"/>
              <a:buNone/>
              <a:defRPr sz="2600"/>
            </a:lvl4pPr>
            <a:lvl5pPr lvl="4" algn="ctr" rtl="0">
              <a:lnSpc>
                <a:spcPct val="100000"/>
              </a:lnSpc>
              <a:spcBef>
                <a:spcPts val="0"/>
              </a:spcBef>
              <a:spcAft>
                <a:spcPts val="0"/>
              </a:spcAft>
              <a:buSzPts val="2600"/>
              <a:buNone/>
              <a:defRPr sz="2600"/>
            </a:lvl5pPr>
            <a:lvl6pPr lvl="5" algn="ctr" rtl="0">
              <a:lnSpc>
                <a:spcPct val="100000"/>
              </a:lnSpc>
              <a:spcBef>
                <a:spcPts val="0"/>
              </a:spcBef>
              <a:spcAft>
                <a:spcPts val="0"/>
              </a:spcAft>
              <a:buSzPts val="2600"/>
              <a:buNone/>
              <a:defRPr sz="2600"/>
            </a:lvl6pPr>
            <a:lvl7pPr lvl="6" algn="ctr" rtl="0">
              <a:lnSpc>
                <a:spcPct val="100000"/>
              </a:lnSpc>
              <a:spcBef>
                <a:spcPts val="0"/>
              </a:spcBef>
              <a:spcAft>
                <a:spcPts val="0"/>
              </a:spcAft>
              <a:buSzPts val="2600"/>
              <a:buNone/>
              <a:defRPr sz="2600"/>
            </a:lvl7pPr>
            <a:lvl8pPr lvl="7" algn="ctr" rtl="0">
              <a:lnSpc>
                <a:spcPct val="100000"/>
              </a:lnSpc>
              <a:spcBef>
                <a:spcPts val="0"/>
              </a:spcBef>
              <a:spcAft>
                <a:spcPts val="0"/>
              </a:spcAft>
              <a:buSzPts val="2600"/>
              <a:buNone/>
              <a:defRPr sz="2600"/>
            </a:lvl8pPr>
            <a:lvl9pPr lvl="8" algn="ctr" rtl="0">
              <a:lnSpc>
                <a:spcPct val="100000"/>
              </a:lnSpc>
              <a:spcBef>
                <a:spcPts val="0"/>
              </a:spcBef>
              <a:spcAft>
                <a:spcPts val="0"/>
              </a:spcAft>
              <a:buSzPts val="2600"/>
              <a:buNone/>
              <a:defRPr sz="2600"/>
            </a:lvl9pPr>
          </a:lstStyle>
          <a:p>
            <a:endParaRPr dirty="0"/>
          </a:p>
        </p:txBody>
      </p:sp>
      <p:sp>
        <p:nvSpPr>
          <p:cNvPr id="174" name="Google Shape;17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75" name="Google Shape;175;p24"/>
          <p:cNvSpPr txBox="1"/>
          <p:nvPr/>
        </p:nvSpPr>
        <p:spPr>
          <a:xfrm>
            <a:off x="4562075" y="210500"/>
            <a:ext cx="3766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Tilt Warp"/>
                <a:ea typeface="Tilt Warp"/>
                <a:cs typeface="Tilt Warp"/>
                <a:sym typeface="Tilt Warp"/>
              </a:rPr>
              <a:t>Write your response below:</a:t>
            </a:r>
            <a:endParaRPr sz="1800">
              <a:latin typeface="Tilt Warp"/>
              <a:ea typeface="Tilt Warp"/>
              <a:cs typeface="Tilt Warp"/>
              <a:sym typeface="Tilt Warp"/>
            </a:endParaRPr>
          </a:p>
        </p:txBody>
      </p:sp>
      <p:sp>
        <p:nvSpPr>
          <p:cNvPr id="176" name="Google Shape;176;p24"/>
          <p:cNvSpPr txBox="1">
            <a:spLocks noGrp="1"/>
          </p:cNvSpPr>
          <p:nvPr>
            <p:ph type="subTitle" idx="2"/>
          </p:nvPr>
        </p:nvSpPr>
        <p:spPr>
          <a:xfrm>
            <a:off x="4794400" y="802950"/>
            <a:ext cx="4142700" cy="40380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hort Answer/Open Ended Simple">
  <p:cSld name="TITLE_ONLY_1">
    <p:spTree>
      <p:nvGrpSpPr>
        <p:cNvPr id="1" name="Shape 177"/>
        <p:cNvGrpSpPr/>
        <p:nvPr/>
      </p:nvGrpSpPr>
      <p:grpSpPr>
        <a:xfrm>
          <a:off x="0" y="0"/>
          <a:ext cx="0" cy="0"/>
          <a:chOff x="0" y="0"/>
          <a:chExt cx="0" cy="0"/>
        </a:xfrm>
      </p:grpSpPr>
      <p:sp>
        <p:nvSpPr>
          <p:cNvPr id="178" name="Google Shape;178;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79" name="Google Shape;179;p25"/>
          <p:cNvSpPr/>
          <p:nvPr/>
        </p:nvSpPr>
        <p:spPr>
          <a:xfrm>
            <a:off x="114000" y="820513"/>
            <a:ext cx="8916000" cy="12219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80" name="Google Shape;180;p25"/>
          <p:cNvSpPr txBox="1">
            <a:spLocks noGrp="1"/>
          </p:cNvSpPr>
          <p:nvPr>
            <p:ph type="subTitle" idx="1"/>
          </p:nvPr>
        </p:nvSpPr>
        <p:spPr>
          <a:xfrm>
            <a:off x="232750" y="1390726"/>
            <a:ext cx="8692800" cy="5727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181" name="Google Shape;181;p25"/>
          <p:cNvSpPr/>
          <p:nvPr/>
        </p:nvSpPr>
        <p:spPr>
          <a:xfrm>
            <a:off x="131200" y="2141225"/>
            <a:ext cx="4354800" cy="29157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bg1"/>
                </a:solidFill>
                <a:latin typeface="Nunito"/>
                <a:ea typeface="Nunito"/>
                <a:cs typeface="Nunito"/>
                <a:sym typeface="Nunito"/>
              </a:rPr>
              <a:t>Your Answer: </a:t>
            </a:r>
            <a:endParaRPr b="1" dirty="0">
              <a:solidFill>
                <a:schemeClr val="bg1"/>
              </a:solidFill>
              <a:latin typeface="Nunito"/>
              <a:ea typeface="Nunito"/>
              <a:cs typeface="Nunito"/>
              <a:sym typeface="Nunito"/>
            </a:endParaRPr>
          </a:p>
        </p:txBody>
      </p:sp>
      <p:sp>
        <p:nvSpPr>
          <p:cNvPr id="182" name="Google Shape;182;p25"/>
          <p:cNvSpPr/>
          <p:nvPr/>
        </p:nvSpPr>
        <p:spPr>
          <a:xfrm>
            <a:off x="4588125" y="2141175"/>
            <a:ext cx="4424700" cy="29157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bg1"/>
                </a:solidFill>
                <a:latin typeface="Nunito"/>
                <a:ea typeface="Nunito"/>
                <a:cs typeface="Nunito"/>
                <a:sym typeface="Nunito"/>
              </a:rPr>
              <a:t>What did your partner or group say?</a:t>
            </a:r>
            <a:endParaRPr b="1" dirty="0">
              <a:solidFill>
                <a:schemeClr val="bg1"/>
              </a:solidFill>
              <a:latin typeface="Nunito"/>
              <a:ea typeface="Nunito"/>
              <a:cs typeface="Nunito"/>
              <a:sym typeface="Nunito"/>
            </a:endParaRPr>
          </a:p>
        </p:txBody>
      </p:sp>
      <p:sp>
        <p:nvSpPr>
          <p:cNvPr id="183" name="Google Shape;183;p25"/>
          <p:cNvSpPr txBox="1">
            <a:spLocks noGrp="1"/>
          </p:cNvSpPr>
          <p:nvPr>
            <p:ph type="subTitle" idx="2"/>
          </p:nvPr>
        </p:nvSpPr>
        <p:spPr>
          <a:xfrm>
            <a:off x="225600" y="2537975"/>
            <a:ext cx="4161600" cy="2419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184" name="Google Shape;184;p25"/>
          <p:cNvSpPr txBox="1">
            <a:spLocks noGrp="1"/>
          </p:cNvSpPr>
          <p:nvPr>
            <p:ph type="subTitle" idx="3"/>
          </p:nvPr>
        </p:nvSpPr>
        <p:spPr>
          <a:xfrm>
            <a:off x="4719675" y="2537975"/>
            <a:ext cx="4161600" cy="2419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185" name="Google Shape;185;p25"/>
          <p:cNvSpPr/>
          <p:nvPr/>
        </p:nvSpPr>
        <p:spPr>
          <a:xfrm>
            <a:off x="0" y="156875"/>
            <a:ext cx="6135300" cy="4851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5"/>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solidFill>
                  <a:schemeClr val="bg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slide" type="title">
  <p:cSld name="1_Title slide">
    <p:spTree>
      <p:nvGrpSpPr>
        <p:cNvPr id="1" name="Shape 136"/>
        <p:cNvGrpSpPr/>
        <p:nvPr/>
      </p:nvGrpSpPr>
      <p:grpSpPr>
        <a:xfrm>
          <a:off x="0" y="0"/>
          <a:ext cx="0" cy="0"/>
          <a:chOff x="0" y="0"/>
          <a:chExt cx="0" cy="0"/>
        </a:xfrm>
      </p:grpSpPr>
      <p:sp>
        <p:nvSpPr>
          <p:cNvPr id="137" name="Google Shape;137;p9"/>
          <p:cNvSpPr txBox="1">
            <a:spLocks noGrp="1"/>
          </p:cNvSpPr>
          <p:nvPr>
            <p:ph type="ctrTitle"/>
          </p:nvPr>
        </p:nvSpPr>
        <p:spPr>
          <a:xfrm>
            <a:off x="311708" y="744575"/>
            <a:ext cx="8520706" cy="2052614"/>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2659"/>
            </a:lvl1pPr>
            <a:lvl2pPr lvl="1" algn="ctr" rtl="0">
              <a:spcBef>
                <a:spcPts val="0"/>
              </a:spcBef>
              <a:spcAft>
                <a:spcPts val="0"/>
              </a:spcAft>
              <a:buSzPts val="5200"/>
              <a:buNone/>
              <a:defRPr sz="2659"/>
            </a:lvl2pPr>
            <a:lvl3pPr lvl="2" algn="ctr" rtl="0">
              <a:spcBef>
                <a:spcPts val="0"/>
              </a:spcBef>
              <a:spcAft>
                <a:spcPts val="0"/>
              </a:spcAft>
              <a:buSzPts val="5200"/>
              <a:buNone/>
              <a:defRPr sz="2659"/>
            </a:lvl3pPr>
            <a:lvl4pPr lvl="3" algn="ctr" rtl="0">
              <a:spcBef>
                <a:spcPts val="0"/>
              </a:spcBef>
              <a:spcAft>
                <a:spcPts val="0"/>
              </a:spcAft>
              <a:buSzPts val="5200"/>
              <a:buNone/>
              <a:defRPr sz="2659"/>
            </a:lvl4pPr>
            <a:lvl5pPr lvl="4" algn="ctr" rtl="0">
              <a:spcBef>
                <a:spcPts val="0"/>
              </a:spcBef>
              <a:spcAft>
                <a:spcPts val="0"/>
              </a:spcAft>
              <a:buSzPts val="5200"/>
              <a:buNone/>
              <a:defRPr sz="2659"/>
            </a:lvl5pPr>
            <a:lvl6pPr lvl="5" algn="ctr" rtl="0">
              <a:spcBef>
                <a:spcPts val="0"/>
              </a:spcBef>
              <a:spcAft>
                <a:spcPts val="0"/>
              </a:spcAft>
              <a:buSzPts val="5200"/>
              <a:buNone/>
              <a:defRPr sz="2659"/>
            </a:lvl6pPr>
            <a:lvl7pPr lvl="6" algn="ctr" rtl="0">
              <a:spcBef>
                <a:spcPts val="0"/>
              </a:spcBef>
              <a:spcAft>
                <a:spcPts val="0"/>
              </a:spcAft>
              <a:buSzPts val="5200"/>
              <a:buNone/>
              <a:defRPr sz="2659"/>
            </a:lvl7pPr>
            <a:lvl8pPr lvl="7" algn="ctr" rtl="0">
              <a:spcBef>
                <a:spcPts val="0"/>
              </a:spcBef>
              <a:spcAft>
                <a:spcPts val="0"/>
              </a:spcAft>
              <a:buSzPts val="5200"/>
              <a:buNone/>
              <a:defRPr sz="2659"/>
            </a:lvl8pPr>
            <a:lvl9pPr lvl="8" algn="ctr" rtl="0">
              <a:spcBef>
                <a:spcPts val="0"/>
              </a:spcBef>
              <a:spcAft>
                <a:spcPts val="0"/>
              </a:spcAft>
              <a:buSzPts val="5200"/>
              <a:buNone/>
              <a:defRPr sz="2659"/>
            </a:lvl9pPr>
          </a:lstStyle>
          <a:p>
            <a:endParaRPr/>
          </a:p>
        </p:txBody>
      </p:sp>
      <p:sp>
        <p:nvSpPr>
          <p:cNvPr id="138" name="Google Shape;138;p9"/>
          <p:cNvSpPr txBox="1">
            <a:spLocks noGrp="1"/>
          </p:cNvSpPr>
          <p:nvPr>
            <p:ph type="subTitle" idx="1"/>
          </p:nvPr>
        </p:nvSpPr>
        <p:spPr>
          <a:xfrm>
            <a:off x="311700" y="2834125"/>
            <a:ext cx="8520706" cy="792665"/>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1432"/>
            </a:lvl1pPr>
            <a:lvl2pPr lvl="1" algn="ctr" rtl="0">
              <a:lnSpc>
                <a:spcPct val="100000"/>
              </a:lnSpc>
              <a:spcBef>
                <a:spcPts val="0"/>
              </a:spcBef>
              <a:spcAft>
                <a:spcPts val="0"/>
              </a:spcAft>
              <a:buSzPts val="2800"/>
              <a:buNone/>
              <a:defRPr sz="1432"/>
            </a:lvl2pPr>
            <a:lvl3pPr lvl="2" algn="ctr" rtl="0">
              <a:lnSpc>
                <a:spcPct val="100000"/>
              </a:lnSpc>
              <a:spcBef>
                <a:spcPts val="0"/>
              </a:spcBef>
              <a:spcAft>
                <a:spcPts val="0"/>
              </a:spcAft>
              <a:buSzPts val="2800"/>
              <a:buNone/>
              <a:defRPr sz="1432"/>
            </a:lvl3pPr>
            <a:lvl4pPr lvl="3" algn="ctr" rtl="0">
              <a:lnSpc>
                <a:spcPct val="100000"/>
              </a:lnSpc>
              <a:spcBef>
                <a:spcPts val="0"/>
              </a:spcBef>
              <a:spcAft>
                <a:spcPts val="0"/>
              </a:spcAft>
              <a:buSzPts val="2800"/>
              <a:buNone/>
              <a:defRPr sz="1432"/>
            </a:lvl4pPr>
            <a:lvl5pPr lvl="4" algn="ctr" rtl="0">
              <a:lnSpc>
                <a:spcPct val="100000"/>
              </a:lnSpc>
              <a:spcBef>
                <a:spcPts val="0"/>
              </a:spcBef>
              <a:spcAft>
                <a:spcPts val="0"/>
              </a:spcAft>
              <a:buSzPts val="2800"/>
              <a:buNone/>
              <a:defRPr sz="1432"/>
            </a:lvl5pPr>
            <a:lvl6pPr lvl="5" algn="ctr" rtl="0">
              <a:lnSpc>
                <a:spcPct val="100000"/>
              </a:lnSpc>
              <a:spcBef>
                <a:spcPts val="0"/>
              </a:spcBef>
              <a:spcAft>
                <a:spcPts val="0"/>
              </a:spcAft>
              <a:buSzPts val="2800"/>
              <a:buNone/>
              <a:defRPr sz="1432"/>
            </a:lvl6pPr>
            <a:lvl7pPr lvl="6" algn="ctr" rtl="0">
              <a:lnSpc>
                <a:spcPct val="100000"/>
              </a:lnSpc>
              <a:spcBef>
                <a:spcPts val="0"/>
              </a:spcBef>
              <a:spcAft>
                <a:spcPts val="0"/>
              </a:spcAft>
              <a:buSzPts val="2800"/>
              <a:buNone/>
              <a:defRPr sz="1432"/>
            </a:lvl7pPr>
            <a:lvl8pPr lvl="7" algn="ctr" rtl="0">
              <a:lnSpc>
                <a:spcPct val="100000"/>
              </a:lnSpc>
              <a:spcBef>
                <a:spcPts val="0"/>
              </a:spcBef>
              <a:spcAft>
                <a:spcPts val="0"/>
              </a:spcAft>
              <a:buSzPts val="2800"/>
              <a:buNone/>
              <a:defRPr sz="1432"/>
            </a:lvl8pPr>
            <a:lvl9pPr lvl="8" algn="ctr" rtl="0">
              <a:lnSpc>
                <a:spcPct val="100000"/>
              </a:lnSpc>
              <a:spcBef>
                <a:spcPts val="0"/>
              </a:spcBef>
              <a:spcAft>
                <a:spcPts val="0"/>
              </a:spcAft>
              <a:buSzPts val="2800"/>
              <a:buNone/>
              <a:defRPr sz="1432"/>
            </a:lvl9pPr>
          </a:lstStyle>
          <a:p>
            <a:endParaRPr/>
          </a:p>
        </p:txBody>
      </p:sp>
      <p:sp>
        <p:nvSpPr>
          <p:cNvPr id="139" name="Google Shape;139;p9"/>
          <p:cNvSpPr txBox="1">
            <a:spLocks noGrp="1"/>
          </p:cNvSpPr>
          <p:nvPr>
            <p:ph type="sldNum" idx="12"/>
          </p:nvPr>
        </p:nvSpPr>
        <p:spPr>
          <a:xfrm>
            <a:off x="8472457" y="4663217"/>
            <a:ext cx="548824" cy="393648"/>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569209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Diffit Simple Title Slide" type="title">
  <p:cSld name="TITLE">
    <p:spTree>
      <p:nvGrpSpPr>
        <p:cNvPr id="1" name="Shape 191"/>
        <p:cNvGrpSpPr/>
        <p:nvPr/>
      </p:nvGrpSpPr>
      <p:grpSpPr>
        <a:xfrm>
          <a:off x="0" y="0"/>
          <a:ext cx="0" cy="0"/>
          <a:chOff x="0" y="0"/>
          <a:chExt cx="0" cy="0"/>
        </a:xfrm>
      </p:grpSpPr>
      <p:sp>
        <p:nvSpPr>
          <p:cNvPr id="192" name="Google Shape;192;p27"/>
          <p:cNvSpPr/>
          <p:nvPr/>
        </p:nvSpPr>
        <p:spPr>
          <a:xfrm>
            <a:off x="0" y="1222675"/>
            <a:ext cx="9170100" cy="9378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7"/>
          <p:cNvSpPr txBox="1">
            <a:spLocks noGrp="1"/>
          </p:cNvSpPr>
          <p:nvPr>
            <p:ph type="ctrTitle"/>
          </p:nvPr>
        </p:nvSpPr>
        <p:spPr>
          <a:xfrm>
            <a:off x="311708" y="12112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900"/>
              <a:buNone/>
              <a:defRPr sz="4900">
                <a:solidFill>
                  <a:schemeClr val="bg1"/>
                </a:solidFill>
              </a:defRPr>
            </a:lvl1pPr>
            <a:lvl2pPr lvl="1" algn="ctr" rtl="0">
              <a:spcBef>
                <a:spcPts val="0"/>
              </a:spcBef>
              <a:spcAft>
                <a:spcPts val="0"/>
              </a:spcAft>
              <a:buSzPts val="4900"/>
              <a:buNone/>
              <a:defRPr sz="4900"/>
            </a:lvl2pPr>
            <a:lvl3pPr lvl="2" algn="ctr" rtl="0">
              <a:spcBef>
                <a:spcPts val="0"/>
              </a:spcBef>
              <a:spcAft>
                <a:spcPts val="0"/>
              </a:spcAft>
              <a:buSzPts val="4900"/>
              <a:buNone/>
              <a:defRPr sz="4900"/>
            </a:lvl3pPr>
            <a:lvl4pPr lvl="3" algn="ctr" rtl="0">
              <a:spcBef>
                <a:spcPts val="0"/>
              </a:spcBef>
              <a:spcAft>
                <a:spcPts val="0"/>
              </a:spcAft>
              <a:buSzPts val="4900"/>
              <a:buNone/>
              <a:defRPr sz="4900"/>
            </a:lvl4pPr>
            <a:lvl5pPr lvl="4" algn="ctr" rtl="0">
              <a:spcBef>
                <a:spcPts val="0"/>
              </a:spcBef>
              <a:spcAft>
                <a:spcPts val="0"/>
              </a:spcAft>
              <a:buSzPts val="4900"/>
              <a:buNone/>
              <a:defRPr sz="4900"/>
            </a:lvl5pPr>
            <a:lvl6pPr lvl="5" algn="ctr" rtl="0">
              <a:spcBef>
                <a:spcPts val="0"/>
              </a:spcBef>
              <a:spcAft>
                <a:spcPts val="0"/>
              </a:spcAft>
              <a:buSzPts val="4900"/>
              <a:buNone/>
              <a:defRPr sz="4900"/>
            </a:lvl6pPr>
            <a:lvl7pPr lvl="6" algn="ctr" rtl="0">
              <a:spcBef>
                <a:spcPts val="0"/>
              </a:spcBef>
              <a:spcAft>
                <a:spcPts val="0"/>
              </a:spcAft>
              <a:buSzPts val="4900"/>
              <a:buNone/>
              <a:defRPr sz="4900"/>
            </a:lvl7pPr>
            <a:lvl8pPr lvl="7" algn="ctr" rtl="0">
              <a:spcBef>
                <a:spcPts val="0"/>
              </a:spcBef>
              <a:spcAft>
                <a:spcPts val="0"/>
              </a:spcAft>
              <a:buSzPts val="4900"/>
              <a:buNone/>
              <a:defRPr sz="4900"/>
            </a:lvl8pPr>
            <a:lvl9pPr lvl="8" algn="ctr" rtl="0">
              <a:spcBef>
                <a:spcPts val="0"/>
              </a:spcBef>
              <a:spcAft>
                <a:spcPts val="0"/>
              </a:spcAft>
              <a:buSzPts val="4900"/>
              <a:buNone/>
              <a:defRPr sz="4900"/>
            </a:lvl9pPr>
          </a:lstStyle>
          <a:p>
            <a:endParaRPr dirty="0"/>
          </a:p>
        </p:txBody>
      </p:sp>
      <p:sp>
        <p:nvSpPr>
          <p:cNvPr id="194" name="Google Shape;194;p27"/>
          <p:cNvSpPr txBox="1">
            <a:spLocks noGrp="1"/>
          </p:cNvSpPr>
          <p:nvPr>
            <p:ph type="subTitle" idx="1"/>
          </p:nvPr>
        </p:nvSpPr>
        <p:spPr>
          <a:xfrm>
            <a:off x="311700" y="2236650"/>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95" name="Google Shape;195;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Diffit Simple Title Slide 1">
  <p:cSld name="TITLE_2">
    <p:spTree>
      <p:nvGrpSpPr>
        <p:cNvPr id="1" name="Shape 196"/>
        <p:cNvGrpSpPr/>
        <p:nvPr/>
      </p:nvGrpSpPr>
      <p:grpSpPr>
        <a:xfrm>
          <a:off x="0" y="0"/>
          <a:ext cx="0" cy="0"/>
          <a:chOff x="0" y="0"/>
          <a:chExt cx="0" cy="0"/>
        </a:xfrm>
      </p:grpSpPr>
      <p:sp>
        <p:nvSpPr>
          <p:cNvPr id="197" name="Google Shape;197;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98" name="Google Shape;198;p28"/>
          <p:cNvSpPr/>
          <p:nvPr/>
        </p:nvSpPr>
        <p:spPr>
          <a:xfrm>
            <a:off x="2577675" y="666825"/>
            <a:ext cx="6345600" cy="1687800"/>
          </a:xfrm>
          <a:prstGeom prst="rect">
            <a:avLst/>
          </a:prstGeom>
          <a:solidFill>
            <a:srgbClr val="C62D18"/>
          </a:solidFill>
          <a:ln w="19050" cap="flat" cmpd="sng">
            <a:solidFill>
              <a:srgbClr val="00000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Tilt Warp"/>
                <a:ea typeface="Tilt Warp"/>
                <a:cs typeface="Tilt Warp"/>
                <a:sym typeface="Tilt Warp"/>
              </a:rPr>
              <a:t>Identify a Claim the Author Makes </a:t>
            </a:r>
            <a:endParaRPr>
              <a:latin typeface="Tilt Warp"/>
              <a:ea typeface="Tilt Warp"/>
              <a:cs typeface="Tilt Warp"/>
              <a:sym typeface="Tilt Warp"/>
            </a:endParaRPr>
          </a:p>
        </p:txBody>
      </p:sp>
      <p:sp>
        <p:nvSpPr>
          <p:cNvPr id="199" name="Google Shape;199;p28"/>
          <p:cNvSpPr/>
          <p:nvPr/>
        </p:nvSpPr>
        <p:spPr>
          <a:xfrm>
            <a:off x="2577675" y="2634175"/>
            <a:ext cx="2095500" cy="2422800"/>
          </a:xfrm>
          <a:prstGeom prst="rect">
            <a:avLst/>
          </a:prstGeom>
          <a:solidFill>
            <a:srgbClr val="C62D18"/>
          </a:solidFill>
          <a:ln w="19050" cap="flat" cmpd="sng">
            <a:solidFill>
              <a:srgbClr val="00000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Tilt Warp"/>
                <a:ea typeface="Tilt Warp"/>
                <a:cs typeface="Tilt Warp"/>
                <a:sym typeface="Tilt Warp"/>
              </a:rPr>
              <a:t>Supporting Evidence</a:t>
            </a:r>
            <a:endParaRPr>
              <a:latin typeface="Tilt Warp"/>
              <a:ea typeface="Tilt Warp"/>
              <a:cs typeface="Tilt Warp"/>
              <a:sym typeface="Tilt Warp"/>
            </a:endParaRPr>
          </a:p>
        </p:txBody>
      </p:sp>
      <p:sp>
        <p:nvSpPr>
          <p:cNvPr id="200" name="Google Shape;200;p28"/>
          <p:cNvSpPr/>
          <p:nvPr/>
        </p:nvSpPr>
        <p:spPr>
          <a:xfrm>
            <a:off x="4725525" y="2634175"/>
            <a:ext cx="2095500" cy="2422800"/>
          </a:xfrm>
          <a:prstGeom prst="rect">
            <a:avLst/>
          </a:prstGeom>
          <a:solidFill>
            <a:srgbClr val="C62D18"/>
          </a:solidFill>
          <a:ln w="19050" cap="flat" cmpd="sng">
            <a:solidFill>
              <a:srgbClr val="00000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latin typeface="Tilt Warp"/>
                <a:ea typeface="Tilt Warp"/>
                <a:cs typeface="Tilt Warp"/>
                <a:sym typeface="Tilt Warp"/>
              </a:rPr>
              <a:t>Supporting Evidence </a:t>
            </a:r>
            <a:endParaRPr>
              <a:solidFill>
                <a:srgbClr val="000000"/>
              </a:solidFill>
              <a:latin typeface="Tilt Warp"/>
              <a:ea typeface="Tilt Warp"/>
              <a:cs typeface="Tilt Warp"/>
              <a:sym typeface="Tilt Warp"/>
            </a:endParaRPr>
          </a:p>
        </p:txBody>
      </p:sp>
      <p:sp>
        <p:nvSpPr>
          <p:cNvPr id="201" name="Google Shape;201;p28"/>
          <p:cNvSpPr/>
          <p:nvPr/>
        </p:nvSpPr>
        <p:spPr>
          <a:xfrm>
            <a:off x="6935825" y="2634175"/>
            <a:ext cx="2095500" cy="2422800"/>
          </a:xfrm>
          <a:prstGeom prst="rect">
            <a:avLst/>
          </a:prstGeom>
          <a:solidFill>
            <a:srgbClr val="C62D18"/>
          </a:solidFill>
          <a:ln w="19050" cap="flat" cmpd="sng">
            <a:solidFill>
              <a:srgbClr val="00000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latin typeface="Tilt Warp"/>
                <a:ea typeface="Tilt Warp"/>
                <a:cs typeface="Tilt Warp"/>
                <a:sym typeface="Tilt Warp"/>
              </a:rPr>
              <a:t>Supporting Evidence</a:t>
            </a:r>
            <a:endParaRPr>
              <a:solidFill>
                <a:srgbClr val="000000"/>
              </a:solidFill>
              <a:latin typeface="Tilt Warp"/>
              <a:ea typeface="Tilt Warp"/>
              <a:cs typeface="Tilt Warp"/>
              <a:sym typeface="Tilt Warp"/>
            </a:endParaRPr>
          </a:p>
        </p:txBody>
      </p:sp>
      <p:sp>
        <p:nvSpPr>
          <p:cNvPr id="202" name="Google Shape;202;p28"/>
          <p:cNvSpPr txBox="1"/>
          <p:nvPr/>
        </p:nvSpPr>
        <p:spPr>
          <a:xfrm>
            <a:off x="2710328" y="1012866"/>
            <a:ext cx="6112500" cy="11571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sz="1200">
              <a:solidFill>
                <a:srgbClr val="000000"/>
              </a:solidFill>
              <a:latin typeface="Nunito"/>
              <a:ea typeface="Nunito"/>
              <a:cs typeface="Nunito"/>
              <a:sym typeface="Nunito"/>
            </a:endParaRPr>
          </a:p>
        </p:txBody>
      </p:sp>
      <p:sp>
        <p:nvSpPr>
          <p:cNvPr id="203" name="Google Shape;203;p28"/>
          <p:cNvSpPr txBox="1"/>
          <p:nvPr/>
        </p:nvSpPr>
        <p:spPr>
          <a:xfrm>
            <a:off x="2687625" y="3089886"/>
            <a:ext cx="1875600" cy="18687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sz="1200">
              <a:solidFill>
                <a:srgbClr val="000000"/>
              </a:solidFill>
              <a:latin typeface="Nunito"/>
              <a:ea typeface="Nunito"/>
              <a:cs typeface="Nunito"/>
              <a:sym typeface="Nunito"/>
            </a:endParaRPr>
          </a:p>
        </p:txBody>
      </p:sp>
      <p:sp>
        <p:nvSpPr>
          <p:cNvPr id="204" name="Google Shape;204;p28"/>
          <p:cNvSpPr txBox="1"/>
          <p:nvPr/>
        </p:nvSpPr>
        <p:spPr>
          <a:xfrm>
            <a:off x="4835475" y="3072815"/>
            <a:ext cx="1875600" cy="18687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sz="1200">
              <a:solidFill>
                <a:srgbClr val="000000"/>
              </a:solidFill>
              <a:latin typeface="Nunito"/>
              <a:ea typeface="Nunito"/>
              <a:cs typeface="Nunito"/>
              <a:sym typeface="Nunito"/>
            </a:endParaRPr>
          </a:p>
        </p:txBody>
      </p:sp>
      <p:sp>
        <p:nvSpPr>
          <p:cNvPr id="205" name="Google Shape;205;p28"/>
          <p:cNvSpPr txBox="1"/>
          <p:nvPr/>
        </p:nvSpPr>
        <p:spPr>
          <a:xfrm>
            <a:off x="7042652" y="3056810"/>
            <a:ext cx="1875600" cy="18687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sz="1200">
              <a:solidFill>
                <a:srgbClr val="000000"/>
              </a:solidFill>
              <a:latin typeface="Nunito"/>
              <a:ea typeface="Nunito"/>
              <a:cs typeface="Nunito"/>
              <a:sym typeface="Nunito"/>
            </a:endParaRPr>
          </a:p>
        </p:txBody>
      </p:sp>
      <p:sp>
        <p:nvSpPr>
          <p:cNvPr id="206" name="Google Shape;206;p28"/>
          <p:cNvSpPr/>
          <p:nvPr/>
        </p:nvSpPr>
        <p:spPr>
          <a:xfrm>
            <a:off x="3392175" y="2236775"/>
            <a:ext cx="466500" cy="548400"/>
          </a:xfrm>
          <a:prstGeom prst="downArrow">
            <a:avLst>
              <a:gd name="adj1" fmla="val 50000"/>
              <a:gd name="adj2" fmla="val 50000"/>
            </a:avLst>
          </a:prstGeom>
          <a:solidFill>
            <a:srgbClr val="F9AE0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8"/>
          <p:cNvSpPr/>
          <p:nvPr/>
        </p:nvSpPr>
        <p:spPr>
          <a:xfrm>
            <a:off x="5571250" y="2236775"/>
            <a:ext cx="466500" cy="548400"/>
          </a:xfrm>
          <a:prstGeom prst="downArrow">
            <a:avLst>
              <a:gd name="adj1" fmla="val 50000"/>
              <a:gd name="adj2" fmla="val 50000"/>
            </a:avLst>
          </a:prstGeom>
          <a:solidFill>
            <a:srgbClr val="F9AE0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8"/>
          <p:cNvSpPr/>
          <p:nvPr/>
        </p:nvSpPr>
        <p:spPr>
          <a:xfrm>
            <a:off x="7750325" y="2246400"/>
            <a:ext cx="466500" cy="548400"/>
          </a:xfrm>
          <a:prstGeom prst="downArrow">
            <a:avLst>
              <a:gd name="adj1" fmla="val 50000"/>
              <a:gd name="adj2" fmla="val 50000"/>
            </a:avLst>
          </a:prstGeom>
          <a:solidFill>
            <a:srgbClr val="F9AE0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8"/>
          <p:cNvSpPr txBox="1"/>
          <p:nvPr/>
        </p:nvSpPr>
        <p:spPr>
          <a:xfrm>
            <a:off x="79325" y="72575"/>
            <a:ext cx="7305000" cy="600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700">
                <a:latin typeface="Tilt Warp"/>
                <a:ea typeface="Tilt Warp"/>
                <a:cs typeface="Tilt Warp"/>
                <a:sym typeface="Tilt Warp"/>
              </a:rPr>
              <a:t>Identifying Claims and Supporting Evidence</a:t>
            </a:r>
            <a:endParaRPr sz="2700">
              <a:latin typeface="Tilt Warp"/>
              <a:ea typeface="Tilt Warp"/>
              <a:cs typeface="Tilt Warp"/>
              <a:sym typeface="Tilt Warp"/>
            </a:endParaRPr>
          </a:p>
        </p:txBody>
      </p:sp>
      <p:sp>
        <p:nvSpPr>
          <p:cNvPr id="210" name="Google Shape;210;p28"/>
          <p:cNvSpPr/>
          <p:nvPr/>
        </p:nvSpPr>
        <p:spPr>
          <a:xfrm>
            <a:off x="172725" y="658550"/>
            <a:ext cx="2242800" cy="2431200"/>
          </a:xfrm>
          <a:prstGeom prst="rect">
            <a:avLst/>
          </a:prstGeom>
          <a:solidFill>
            <a:srgbClr val="C62D18"/>
          </a:solidFill>
          <a:ln w="19050" cap="flat" cmpd="sng">
            <a:solidFill>
              <a:srgbClr val="00000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a:latin typeface="Nunito"/>
                <a:ea typeface="Nunito"/>
                <a:cs typeface="Nunito"/>
                <a:sym typeface="Nunito"/>
              </a:rPr>
              <a:t>Instructions: </a:t>
            </a:r>
            <a:endParaRPr b="1">
              <a:latin typeface="Nunito"/>
              <a:ea typeface="Nunito"/>
              <a:cs typeface="Nunito"/>
              <a:sym typeface="Nunito"/>
            </a:endParaRPr>
          </a:p>
        </p:txBody>
      </p:sp>
      <p:sp>
        <p:nvSpPr>
          <p:cNvPr id="211" name="Google Shape;211;p28"/>
          <p:cNvSpPr/>
          <p:nvPr/>
        </p:nvSpPr>
        <p:spPr>
          <a:xfrm>
            <a:off x="280700" y="989646"/>
            <a:ext cx="2040300" cy="1940700"/>
          </a:xfrm>
          <a:prstGeom prst="rect">
            <a:avLst/>
          </a:pr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8"/>
          <p:cNvSpPr/>
          <p:nvPr/>
        </p:nvSpPr>
        <p:spPr>
          <a:xfrm>
            <a:off x="172575" y="3260450"/>
            <a:ext cx="2242800" cy="1796700"/>
          </a:xfrm>
          <a:prstGeom prst="rect">
            <a:avLst/>
          </a:prstGeom>
          <a:solidFill>
            <a:srgbClr val="C62D18"/>
          </a:solidFill>
          <a:ln w="19050" cap="flat" cmpd="sng">
            <a:solidFill>
              <a:srgbClr val="00000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a:latin typeface="Nunito"/>
                <a:ea typeface="Nunito"/>
                <a:cs typeface="Nunito"/>
                <a:sym typeface="Nunito"/>
              </a:rPr>
              <a:t>Reading Summary:</a:t>
            </a:r>
            <a:endParaRPr b="1">
              <a:latin typeface="Nunito"/>
              <a:ea typeface="Nunito"/>
              <a:cs typeface="Nunito"/>
              <a:sym typeface="Nunito"/>
            </a:endParaRPr>
          </a:p>
        </p:txBody>
      </p:sp>
      <p:sp>
        <p:nvSpPr>
          <p:cNvPr id="213" name="Google Shape;213;p28"/>
          <p:cNvSpPr/>
          <p:nvPr/>
        </p:nvSpPr>
        <p:spPr>
          <a:xfrm>
            <a:off x="280550" y="3616575"/>
            <a:ext cx="2040300" cy="1269600"/>
          </a:xfrm>
          <a:prstGeom prst="rect">
            <a:avLst/>
          </a:pr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8"/>
          <p:cNvSpPr txBox="1">
            <a:spLocks noGrp="1"/>
          </p:cNvSpPr>
          <p:nvPr>
            <p:ph type="subTitle" idx="1"/>
          </p:nvPr>
        </p:nvSpPr>
        <p:spPr>
          <a:xfrm>
            <a:off x="302775" y="999175"/>
            <a:ext cx="2018100" cy="19407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Font typeface="Nunito"/>
              <a:buNone/>
              <a:defRPr sz="12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15" name="Google Shape;215;p28"/>
          <p:cNvSpPr txBox="1">
            <a:spLocks noGrp="1"/>
          </p:cNvSpPr>
          <p:nvPr>
            <p:ph type="subTitle" idx="2"/>
          </p:nvPr>
        </p:nvSpPr>
        <p:spPr>
          <a:xfrm>
            <a:off x="2722775" y="999175"/>
            <a:ext cx="6112500" cy="11571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Font typeface="Nunito"/>
              <a:buNone/>
              <a:defRPr sz="12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16" name="Google Shape;216;p28"/>
          <p:cNvSpPr txBox="1">
            <a:spLocks noGrp="1"/>
          </p:cNvSpPr>
          <p:nvPr>
            <p:ph type="subTitle" idx="3"/>
          </p:nvPr>
        </p:nvSpPr>
        <p:spPr>
          <a:xfrm>
            <a:off x="2694225" y="3056800"/>
            <a:ext cx="1875600" cy="18687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Font typeface="Nunito"/>
              <a:buNone/>
              <a:defRPr sz="12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17" name="Google Shape;217;p28"/>
          <p:cNvSpPr txBox="1">
            <a:spLocks noGrp="1"/>
          </p:cNvSpPr>
          <p:nvPr>
            <p:ph type="subTitle" idx="4"/>
          </p:nvPr>
        </p:nvSpPr>
        <p:spPr>
          <a:xfrm>
            <a:off x="4811725" y="3056800"/>
            <a:ext cx="1875600" cy="18687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Font typeface="Nunito"/>
              <a:buNone/>
              <a:defRPr sz="12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18" name="Google Shape;218;p28"/>
          <p:cNvSpPr txBox="1">
            <a:spLocks noGrp="1"/>
          </p:cNvSpPr>
          <p:nvPr>
            <p:ph type="subTitle" idx="5"/>
          </p:nvPr>
        </p:nvSpPr>
        <p:spPr>
          <a:xfrm>
            <a:off x="7045775" y="3089875"/>
            <a:ext cx="1875600" cy="18687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Font typeface="Nunito"/>
              <a:buNone/>
              <a:defRPr sz="12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19" name="Google Shape;219;p28"/>
          <p:cNvSpPr txBox="1">
            <a:spLocks noGrp="1"/>
          </p:cNvSpPr>
          <p:nvPr>
            <p:ph type="subTitle" idx="6"/>
          </p:nvPr>
        </p:nvSpPr>
        <p:spPr>
          <a:xfrm>
            <a:off x="280550" y="3616575"/>
            <a:ext cx="2040300" cy="12696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Font typeface="Nunito"/>
              <a:buNone/>
              <a:defRPr sz="12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220" name="Google Shape;220;p28"/>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1"/>
        <p:cNvGrpSpPr/>
        <p:nvPr/>
      </p:nvGrpSpPr>
      <p:grpSpPr>
        <a:xfrm>
          <a:off x="0" y="0"/>
          <a:ext cx="0" cy="0"/>
          <a:chOff x="0" y="0"/>
          <a:chExt cx="0" cy="0"/>
        </a:xfrm>
      </p:grpSpPr>
      <p:sp>
        <p:nvSpPr>
          <p:cNvPr id="222" name="Google Shape;222;p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graphicFrame>
        <p:nvGraphicFramePr>
          <p:cNvPr id="223" name="Google Shape;223;p29"/>
          <p:cNvGraphicFramePr/>
          <p:nvPr>
            <p:extLst>
              <p:ext uri="{D42A27DB-BD31-4B8C-83A1-F6EECF244321}">
                <p14:modId xmlns:p14="http://schemas.microsoft.com/office/powerpoint/2010/main" val="2060196632"/>
              </p:ext>
            </p:extLst>
          </p:nvPr>
        </p:nvGraphicFramePr>
        <p:xfrm>
          <a:off x="157875" y="942125"/>
          <a:ext cx="8583313" cy="4036900"/>
        </p:xfrm>
        <a:graphic>
          <a:graphicData uri="http://schemas.openxmlformats.org/drawingml/2006/table">
            <a:tbl>
              <a:tblPr>
                <a:noFill/>
                <a:tableStyleId>{9CE288B6-214B-4FC2-8651-4ADDA6F7FCD5}</a:tableStyleId>
              </a:tblPr>
              <a:tblGrid>
                <a:gridCol w="1584613">
                  <a:extLst>
                    <a:ext uri="{9D8B030D-6E8A-4147-A177-3AD203B41FA5}">
                      <a16:colId xmlns:a16="http://schemas.microsoft.com/office/drawing/2014/main" val="20000"/>
                    </a:ext>
                  </a:extLst>
                </a:gridCol>
                <a:gridCol w="4055950">
                  <a:extLst>
                    <a:ext uri="{9D8B030D-6E8A-4147-A177-3AD203B41FA5}">
                      <a16:colId xmlns:a16="http://schemas.microsoft.com/office/drawing/2014/main" val="20001"/>
                    </a:ext>
                  </a:extLst>
                </a:gridCol>
                <a:gridCol w="2942750">
                  <a:extLst>
                    <a:ext uri="{9D8B030D-6E8A-4147-A177-3AD203B41FA5}">
                      <a16:colId xmlns:a16="http://schemas.microsoft.com/office/drawing/2014/main" val="20002"/>
                    </a:ext>
                  </a:extLst>
                </a:gridCol>
              </a:tblGrid>
              <a:tr h="432275">
                <a:tc>
                  <a:txBody>
                    <a:bodyPr/>
                    <a:lstStyle/>
                    <a:p>
                      <a:pPr marL="0" lvl="0" indent="0" algn="l" rtl="0">
                        <a:spcBef>
                          <a:spcPts val="0"/>
                        </a:spcBef>
                        <a:spcAft>
                          <a:spcPts val="0"/>
                        </a:spcAft>
                        <a:buNone/>
                      </a:pPr>
                      <a:r>
                        <a:rPr lang="en" sz="1500" dirty="0">
                          <a:solidFill>
                            <a:schemeClr val="bg1"/>
                          </a:solidFill>
                          <a:latin typeface="Tilt Warp"/>
                          <a:ea typeface="Tilt Warp"/>
                          <a:cs typeface="Tilt Warp"/>
                          <a:sym typeface="Tilt Warp"/>
                        </a:rPr>
                        <a:t>Vocabulary Term </a:t>
                      </a:r>
                      <a:endParaRPr sz="15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r>
                        <a:rPr lang="en" sz="1500" dirty="0">
                          <a:solidFill>
                            <a:schemeClr val="bg1"/>
                          </a:solidFill>
                          <a:latin typeface="Tilt Warp"/>
                          <a:ea typeface="Tilt Warp"/>
                          <a:cs typeface="Tilt Warp"/>
                          <a:sym typeface="Tilt Warp"/>
                        </a:rPr>
                        <a:t>Definition</a:t>
                      </a:r>
                      <a:endParaRPr sz="15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r>
                        <a:rPr lang="en" sz="1500" dirty="0">
                          <a:solidFill>
                            <a:schemeClr val="bg1"/>
                          </a:solidFill>
                          <a:latin typeface="Tilt Warp"/>
                          <a:ea typeface="Tilt Warp"/>
                          <a:cs typeface="Tilt Warp"/>
                          <a:sym typeface="Tilt Warp"/>
                        </a:rPr>
                        <a:t>Example Sentence</a:t>
                      </a:r>
                      <a:endParaRPr sz="15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720925">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720925">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720925">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720925">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720925">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224" name="Google Shape;224;p29"/>
          <p:cNvSpPr txBox="1">
            <a:spLocks noGrp="1"/>
          </p:cNvSpPr>
          <p:nvPr>
            <p:ph type="subTitle" idx="1"/>
          </p:nvPr>
        </p:nvSpPr>
        <p:spPr>
          <a:xfrm>
            <a:off x="217025" y="1374400"/>
            <a:ext cx="1708800" cy="7209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5" name="Google Shape;225;p29"/>
          <p:cNvSpPr txBox="1">
            <a:spLocks noGrp="1"/>
          </p:cNvSpPr>
          <p:nvPr>
            <p:ph type="subTitle" idx="2"/>
          </p:nvPr>
        </p:nvSpPr>
        <p:spPr>
          <a:xfrm>
            <a:off x="217025" y="2095325"/>
            <a:ext cx="1708800" cy="6618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6" name="Google Shape;226;p29"/>
          <p:cNvSpPr txBox="1">
            <a:spLocks noGrp="1"/>
          </p:cNvSpPr>
          <p:nvPr>
            <p:ph type="subTitle" idx="3"/>
          </p:nvPr>
        </p:nvSpPr>
        <p:spPr>
          <a:xfrm>
            <a:off x="192275" y="2812000"/>
            <a:ext cx="1795200" cy="6618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7" name="Google Shape;227;p29"/>
          <p:cNvSpPr txBox="1">
            <a:spLocks noGrp="1"/>
          </p:cNvSpPr>
          <p:nvPr>
            <p:ph type="subTitle" idx="4"/>
          </p:nvPr>
        </p:nvSpPr>
        <p:spPr>
          <a:xfrm>
            <a:off x="192275" y="3528650"/>
            <a:ext cx="1795200" cy="7209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8" name="Google Shape;228;p29"/>
          <p:cNvSpPr txBox="1">
            <a:spLocks noGrp="1"/>
          </p:cNvSpPr>
          <p:nvPr>
            <p:ph type="subTitle" idx="5"/>
          </p:nvPr>
        </p:nvSpPr>
        <p:spPr>
          <a:xfrm>
            <a:off x="157875" y="4245300"/>
            <a:ext cx="1854300" cy="720900"/>
          </a:xfrm>
          <a:prstGeom prst="rect">
            <a:avLst/>
          </a:prstGeom>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9" name="Google Shape;229;p29"/>
          <p:cNvSpPr txBox="1">
            <a:spLocks noGrp="1"/>
          </p:cNvSpPr>
          <p:nvPr>
            <p:ph type="subTitle" idx="6"/>
          </p:nvPr>
        </p:nvSpPr>
        <p:spPr>
          <a:xfrm>
            <a:off x="2012175" y="1378700"/>
            <a:ext cx="4031100" cy="6618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0" name="Google Shape;230;p29"/>
          <p:cNvSpPr txBox="1">
            <a:spLocks noGrp="1"/>
          </p:cNvSpPr>
          <p:nvPr>
            <p:ph type="subTitle" idx="7"/>
          </p:nvPr>
        </p:nvSpPr>
        <p:spPr>
          <a:xfrm>
            <a:off x="6043375" y="1378700"/>
            <a:ext cx="2887500" cy="6618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1" name="Google Shape;231;p29"/>
          <p:cNvSpPr/>
          <p:nvPr/>
        </p:nvSpPr>
        <p:spPr>
          <a:xfrm>
            <a:off x="0" y="156875"/>
            <a:ext cx="6135300" cy="4851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9"/>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300"/>
              <a:buNone/>
              <a:defRPr>
                <a:solidFill>
                  <a:schemeClr val="bg1"/>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dirty="0"/>
          </a:p>
        </p:txBody>
      </p:sp>
      <p:sp>
        <p:nvSpPr>
          <p:cNvPr id="233" name="Google Shape;233;p29"/>
          <p:cNvSpPr txBox="1">
            <a:spLocks noGrp="1"/>
          </p:cNvSpPr>
          <p:nvPr>
            <p:ph type="subTitle" idx="8"/>
          </p:nvPr>
        </p:nvSpPr>
        <p:spPr>
          <a:xfrm>
            <a:off x="1996800" y="2112738"/>
            <a:ext cx="4031100" cy="6618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4" name="Google Shape;234;p29"/>
          <p:cNvSpPr txBox="1">
            <a:spLocks noGrp="1"/>
          </p:cNvSpPr>
          <p:nvPr>
            <p:ph type="subTitle" idx="9"/>
          </p:nvPr>
        </p:nvSpPr>
        <p:spPr>
          <a:xfrm>
            <a:off x="1996800" y="2846788"/>
            <a:ext cx="4031100" cy="6618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5" name="Google Shape;235;p29"/>
          <p:cNvSpPr txBox="1">
            <a:spLocks noGrp="1"/>
          </p:cNvSpPr>
          <p:nvPr>
            <p:ph type="subTitle" idx="13"/>
          </p:nvPr>
        </p:nvSpPr>
        <p:spPr>
          <a:xfrm>
            <a:off x="1996800" y="3546038"/>
            <a:ext cx="4031100" cy="6618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6" name="Google Shape;236;p29"/>
          <p:cNvSpPr txBox="1">
            <a:spLocks noGrp="1"/>
          </p:cNvSpPr>
          <p:nvPr>
            <p:ph type="subTitle" idx="14"/>
          </p:nvPr>
        </p:nvSpPr>
        <p:spPr>
          <a:xfrm>
            <a:off x="1996800" y="4304388"/>
            <a:ext cx="4031100" cy="6618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7" name="Google Shape;237;p29"/>
          <p:cNvSpPr txBox="1">
            <a:spLocks noGrp="1"/>
          </p:cNvSpPr>
          <p:nvPr>
            <p:ph type="subTitle" idx="15"/>
          </p:nvPr>
        </p:nvSpPr>
        <p:spPr>
          <a:xfrm>
            <a:off x="6043375" y="2142288"/>
            <a:ext cx="2887500" cy="6618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8" name="Google Shape;238;p29"/>
          <p:cNvSpPr txBox="1">
            <a:spLocks noGrp="1"/>
          </p:cNvSpPr>
          <p:nvPr>
            <p:ph type="subTitle" idx="16"/>
          </p:nvPr>
        </p:nvSpPr>
        <p:spPr>
          <a:xfrm>
            <a:off x="6037225" y="2846788"/>
            <a:ext cx="2887500" cy="6618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9" name="Google Shape;239;p29"/>
          <p:cNvSpPr txBox="1">
            <a:spLocks noGrp="1"/>
          </p:cNvSpPr>
          <p:nvPr>
            <p:ph type="subTitle" idx="17"/>
          </p:nvPr>
        </p:nvSpPr>
        <p:spPr>
          <a:xfrm>
            <a:off x="6037225" y="3551288"/>
            <a:ext cx="2887500" cy="6618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40" name="Google Shape;240;p29"/>
          <p:cNvSpPr txBox="1">
            <a:spLocks noGrp="1"/>
          </p:cNvSpPr>
          <p:nvPr>
            <p:ph type="subTitle" idx="18"/>
          </p:nvPr>
        </p:nvSpPr>
        <p:spPr>
          <a:xfrm>
            <a:off x="6043375" y="4314888"/>
            <a:ext cx="2887500" cy="6618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pic>
        <p:nvPicPr>
          <p:cNvPr id="241" name="Google Shape;241;p29"/>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MCQ with explanation " type="twoColTx">
  <p:cSld name="TITLE_AND_TWO_COLUMNS">
    <p:spTree>
      <p:nvGrpSpPr>
        <p:cNvPr id="1" name="Shape 242"/>
        <p:cNvGrpSpPr/>
        <p:nvPr/>
      </p:nvGrpSpPr>
      <p:grpSpPr>
        <a:xfrm>
          <a:off x="0" y="0"/>
          <a:ext cx="0" cy="0"/>
          <a:chOff x="0" y="0"/>
          <a:chExt cx="0" cy="0"/>
        </a:xfrm>
      </p:grpSpPr>
      <p:sp>
        <p:nvSpPr>
          <p:cNvPr id="243" name="Google Shape;243;p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244" name="Google Shape;244;p30"/>
          <p:cNvSpPr/>
          <p:nvPr/>
        </p:nvSpPr>
        <p:spPr>
          <a:xfrm>
            <a:off x="218625" y="814575"/>
            <a:ext cx="4435500" cy="41694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245" name="Google Shape;245;p30"/>
          <p:cNvSpPr txBox="1">
            <a:spLocks noGrp="1"/>
          </p:cNvSpPr>
          <p:nvPr>
            <p:ph type="subTitle" idx="1"/>
          </p:nvPr>
        </p:nvSpPr>
        <p:spPr>
          <a:xfrm>
            <a:off x="382113" y="992407"/>
            <a:ext cx="4075800" cy="3841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6" name="Google Shape;246;p30"/>
          <p:cNvSpPr/>
          <p:nvPr/>
        </p:nvSpPr>
        <p:spPr>
          <a:xfrm>
            <a:off x="4829300" y="826600"/>
            <a:ext cx="4191900" cy="41694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sz="1700" b="1" dirty="0">
                <a:solidFill>
                  <a:schemeClr val="bg1"/>
                </a:solidFill>
                <a:latin typeface="Nunito"/>
                <a:ea typeface="Nunito"/>
                <a:cs typeface="Nunito"/>
                <a:sym typeface="Nunito"/>
              </a:rPr>
              <a:t>Which answer did you pick and why?</a:t>
            </a:r>
            <a:endParaRPr sz="1700" b="1" dirty="0">
              <a:solidFill>
                <a:schemeClr val="bg1"/>
              </a:solidFill>
              <a:latin typeface="Nunito"/>
              <a:ea typeface="Nunito"/>
              <a:cs typeface="Nunito"/>
              <a:sym typeface="Nunito"/>
            </a:endParaRPr>
          </a:p>
        </p:txBody>
      </p:sp>
      <p:sp>
        <p:nvSpPr>
          <p:cNvPr id="247" name="Google Shape;247;p30"/>
          <p:cNvSpPr txBox="1">
            <a:spLocks noGrp="1"/>
          </p:cNvSpPr>
          <p:nvPr>
            <p:ph type="subTitle" idx="2"/>
          </p:nvPr>
        </p:nvSpPr>
        <p:spPr>
          <a:xfrm>
            <a:off x="4983800" y="1268425"/>
            <a:ext cx="3852000" cy="3577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8" name="Google Shape;248;p30"/>
          <p:cNvSpPr/>
          <p:nvPr/>
        </p:nvSpPr>
        <p:spPr>
          <a:xfrm>
            <a:off x="0" y="156875"/>
            <a:ext cx="6135300" cy="4851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0"/>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300"/>
              <a:buNone/>
              <a:defRPr>
                <a:solidFill>
                  <a:schemeClr val="bg1"/>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dirty="0"/>
          </a:p>
        </p:txBody>
      </p:sp>
      <p:pic>
        <p:nvPicPr>
          <p:cNvPr id="250" name="Google Shape;250;p30"/>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Notice and Wonder with Paragraph ">
  <p:cSld name="TITLE_AND_TWO_COLUMNS_3">
    <p:spTree>
      <p:nvGrpSpPr>
        <p:cNvPr id="1" name="Shape 251"/>
        <p:cNvGrpSpPr/>
        <p:nvPr/>
      </p:nvGrpSpPr>
      <p:grpSpPr>
        <a:xfrm>
          <a:off x="0" y="0"/>
          <a:ext cx="0" cy="0"/>
          <a:chOff x="0" y="0"/>
          <a:chExt cx="0" cy="0"/>
        </a:xfrm>
      </p:grpSpPr>
      <p:sp>
        <p:nvSpPr>
          <p:cNvPr id="252" name="Google Shape;252;p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253" name="Google Shape;253;p31"/>
          <p:cNvSpPr/>
          <p:nvPr/>
        </p:nvSpPr>
        <p:spPr>
          <a:xfrm>
            <a:off x="218625" y="814575"/>
            <a:ext cx="4435500" cy="41694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254" name="Google Shape;254;p31"/>
          <p:cNvSpPr txBox="1">
            <a:spLocks noGrp="1"/>
          </p:cNvSpPr>
          <p:nvPr>
            <p:ph type="subTitle" idx="1"/>
          </p:nvPr>
        </p:nvSpPr>
        <p:spPr>
          <a:xfrm>
            <a:off x="382113" y="992407"/>
            <a:ext cx="4075800" cy="3841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5" name="Google Shape;255;p31"/>
          <p:cNvSpPr/>
          <p:nvPr/>
        </p:nvSpPr>
        <p:spPr>
          <a:xfrm>
            <a:off x="4829300" y="826600"/>
            <a:ext cx="4191900" cy="2028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sz="1700" b="1" dirty="0">
                <a:solidFill>
                  <a:schemeClr val="bg1"/>
                </a:solidFill>
                <a:latin typeface="Nunito"/>
                <a:ea typeface="Nunito"/>
                <a:cs typeface="Nunito"/>
                <a:sym typeface="Nunito"/>
              </a:rPr>
              <a:t>What do you notice? </a:t>
            </a:r>
            <a:endParaRPr sz="1700" b="1" dirty="0">
              <a:solidFill>
                <a:schemeClr val="bg1"/>
              </a:solidFill>
              <a:latin typeface="Nunito"/>
              <a:ea typeface="Nunito"/>
              <a:cs typeface="Nunito"/>
              <a:sym typeface="Nunito"/>
            </a:endParaRPr>
          </a:p>
        </p:txBody>
      </p:sp>
      <p:sp>
        <p:nvSpPr>
          <p:cNvPr id="256" name="Google Shape;256;p31"/>
          <p:cNvSpPr txBox="1">
            <a:spLocks noGrp="1"/>
          </p:cNvSpPr>
          <p:nvPr>
            <p:ph type="subTitle" idx="2"/>
          </p:nvPr>
        </p:nvSpPr>
        <p:spPr>
          <a:xfrm>
            <a:off x="4983800" y="1247175"/>
            <a:ext cx="3852000" cy="1444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7" name="Google Shape;257;p31"/>
          <p:cNvSpPr/>
          <p:nvPr/>
        </p:nvSpPr>
        <p:spPr>
          <a:xfrm>
            <a:off x="4829300" y="3010825"/>
            <a:ext cx="4191900" cy="19731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sz="1700" b="1" dirty="0">
                <a:solidFill>
                  <a:schemeClr val="bg1"/>
                </a:solidFill>
                <a:latin typeface="Nunito"/>
                <a:ea typeface="Nunito"/>
                <a:cs typeface="Nunito"/>
                <a:sym typeface="Nunito"/>
              </a:rPr>
              <a:t>What do you wonder? </a:t>
            </a:r>
            <a:endParaRPr sz="1700" b="1" dirty="0">
              <a:solidFill>
                <a:schemeClr val="bg1"/>
              </a:solidFill>
              <a:latin typeface="Nunito"/>
              <a:ea typeface="Nunito"/>
              <a:cs typeface="Nunito"/>
              <a:sym typeface="Nunito"/>
            </a:endParaRPr>
          </a:p>
        </p:txBody>
      </p:sp>
      <p:sp>
        <p:nvSpPr>
          <p:cNvPr id="258" name="Google Shape;258;p31"/>
          <p:cNvSpPr txBox="1">
            <a:spLocks noGrp="1"/>
          </p:cNvSpPr>
          <p:nvPr>
            <p:ph type="subTitle" idx="3"/>
          </p:nvPr>
        </p:nvSpPr>
        <p:spPr>
          <a:xfrm>
            <a:off x="4983800" y="3419897"/>
            <a:ext cx="3852000" cy="1493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9" name="Google Shape;259;p31"/>
          <p:cNvSpPr/>
          <p:nvPr/>
        </p:nvSpPr>
        <p:spPr>
          <a:xfrm>
            <a:off x="0" y="156875"/>
            <a:ext cx="6135300" cy="4851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1"/>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300"/>
              <a:buNone/>
              <a:defRPr>
                <a:solidFill>
                  <a:schemeClr val="bg1"/>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dirty="0"/>
          </a:p>
        </p:txBody>
      </p:sp>
      <p:pic>
        <p:nvPicPr>
          <p:cNvPr id="261" name="Google Shape;261;p31"/>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CQ with explanation " type="twoColTx">
  <p:cSld name="TITLE_AND_TWO_COLUMNS">
    <p:spTree>
      <p:nvGrpSpPr>
        <p:cNvPr id="1" name="Shape 35"/>
        <p:cNvGrpSpPr/>
        <p:nvPr/>
      </p:nvGrpSpPr>
      <p:grpSpPr>
        <a:xfrm>
          <a:off x="0" y="0"/>
          <a:ext cx="0" cy="0"/>
          <a:chOff x="0" y="0"/>
          <a:chExt cx="0" cy="0"/>
        </a:xfrm>
      </p:grpSpPr>
      <p:sp>
        <p:nvSpPr>
          <p:cNvPr id="36" name="Google Shape;36;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7" name="Google Shape;37;p4"/>
          <p:cNvSpPr/>
          <p:nvPr/>
        </p:nvSpPr>
        <p:spPr>
          <a:xfrm>
            <a:off x="218625" y="814575"/>
            <a:ext cx="4435500" cy="4169400"/>
          </a:xfrm>
          <a:prstGeom prst="rect">
            <a:avLst/>
          </a:prstGeom>
          <a:solidFill>
            <a:srgbClr val="D1FAE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38" name="Google Shape;38;p4"/>
          <p:cNvSpPr txBox="1">
            <a:spLocks noGrp="1"/>
          </p:cNvSpPr>
          <p:nvPr>
            <p:ph type="subTitle" idx="1"/>
          </p:nvPr>
        </p:nvSpPr>
        <p:spPr>
          <a:xfrm>
            <a:off x="382113" y="992407"/>
            <a:ext cx="4075800" cy="3841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a:spcBef>
                <a:spcPts val="0"/>
              </a:spcBef>
              <a:spcAft>
                <a:spcPts val="0"/>
              </a:spcAft>
              <a:buSzPts val="1800"/>
              <a:buFont typeface="Nunito"/>
              <a:buNone/>
              <a:defRPr>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4"/>
          <p:cNvSpPr/>
          <p:nvPr/>
        </p:nvSpPr>
        <p:spPr>
          <a:xfrm>
            <a:off x="4829300" y="826600"/>
            <a:ext cx="4191900" cy="4169400"/>
          </a:xfrm>
          <a:prstGeom prst="rect">
            <a:avLst/>
          </a:prstGeom>
          <a:solidFill>
            <a:srgbClr val="D1FAE5"/>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sz="1700" b="1">
                <a:latin typeface="Nunito"/>
                <a:ea typeface="Nunito"/>
                <a:cs typeface="Nunito"/>
                <a:sym typeface="Nunito"/>
              </a:rPr>
              <a:t>Which answer did you pick and why?</a:t>
            </a:r>
            <a:endParaRPr sz="1700" b="1">
              <a:latin typeface="Nunito"/>
              <a:ea typeface="Nunito"/>
              <a:cs typeface="Nunito"/>
              <a:sym typeface="Nunito"/>
            </a:endParaRPr>
          </a:p>
        </p:txBody>
      </p:sp>
      <p:sp>
        <p:nvSpPr>
          <p:cNvPr id="40" name="Google Shape;40;p4"/>
          <p:cNvSpPr txBox="1">
            <a:spLocks noGrp="1"/>
          </p:cNvSpPr>
          <p:nvPr>
            <p:ph type="subTitle" idx="2"/>
          </p:nvPr>
        </p:nvSpPr>
        <p:spPr>
          <a:xfrm>
            <a:off x="4983800" y="1268425"/>
            <a:ext cx="3852000" cy="3577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 name="Google Shape;41;p4"/>
          <p:cNvSpPr/>
          <p:nvPr/>
        </p:nvSpPr>
        <p:spPr>
          <a:xfrm>
            <a:off x="0" y="156875"/>
            <a:ext cx="6135300" cy="485100"/>
          </a:xfrm>
          <a:prstGeom prst="rect">
            <a:avLst/>
          </a:prstGeom>
          <a:solidFill>
            <a:srgbClr val="D1FA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4"/>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Read and take notes ">
  <p:cSld name="TITLE_AND_TWO_COLUMNS_1">
    <p:spTree>
      <p:nvGrpSpPr>
        <p:cNvPr id="1" name="Shape 262"/>
        <p:cNvGrpSpPr/>
        <p:nvPr/>
      </p:nvGrpSpPr>
      <p:grpSpPr>
        <a:xfrm>
          <a:off x="0" y="0"/>
          <a:ext cx="0" cy="0"/>
          <a:chOff x="0" y="0"/>
          <a:chExt cx="0" cy="0"/>
        </a:xfrm>
      </p:grpSpPr>
      <p:sp>
        <p:nvSpPr>
          <p:cNvPr id="263" name="Google Shape;263;p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264" name="Google Shape;264;p32"/>
          <p:cNvSpPr/>
          <p:nvPr/>
        </p:nvSpPr>
        <p:spPr>
          <a:xfrm>
            <a:off x="93700" y="779675"/>
            <a:ext cx="5811600" cy="42042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265" name="Google Shape;265;p32"/>
          <p:cNvSpPr txBox="1">
            <a:spLocks noGrp="1"/>
          </p:cNvSpPr>
          <p:nvPr>
            <p:ph type="subTitle" idx="1"/>
          </p:nvPr>
        </p:nvSpPr>
        <p:spPr>
          <a:xfrm>
            <a:off x="206354" y="953733"/>
            <a:ext cx="5552100" cy="39003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500"/>
              <a:buFont typeface="Nunito"/>
              <a:buNone/>
              <a:defRPr sz="1500">
                <a:latin typeface="Nunito"/>
                <a:ea typeface="Nunito"/>
                <a:cs typeface="Nunito"/>
                <a:sym typeface="Nunito"/>
              </a:defRPr>
            </a:lvl1pPr>
            <a:lvl2pPr lvl="1" rtl="0">
              <a:spcBef>
                <a:spcPts val="0"/>
              </a:spcBef>
              <a:spcAft>
                <a:spcPts val="0"/>
              </a:spcAft>
              <a:buSzPts val="1500"/>
              <a:buNone/>
              <a:defRPr sz="1500"/>
            </a:lvl2pPr>
            <a:lvl3pPr lvl="2" rtl="0">
              <a:spcBef>
                <a:spcPts val="0"/>
              </a:spcBef>
              <a:spcAft>
                <a:spcPts val="0"/>
              </a:spcAft>
              <a:buSzPts val="1500"/>
              <a:buNone/>
              <a:defRPr sz="1500"/>
            </a:lvl3pPr>
            <a:lvl4pPr lvl="3" rtl="0">
              <a:spcBef>
                <a:spcPts val="0"/>
              </a:spcBef>
              <a:spcAft>
                <a:spcPts val="0"/>
              </a:spcAft>
              <a:buSzPts val="1500"/>
              <a:buNone/>
              <a:defRPr sz="1500"/>
            </a:lvl4pPr>
            <a:lvl5pPr lvl="4" rtl="0">
              <a:spcBef>
                <a:spcPts val="0"/>
              </a:spcBef>
              <a:spcAft>
                <a:spcPts val="0"/>
              </a:spcAft>
              <a:buSzPts val="1500"/>
              <a:buNone/>
              <a:defRPr sz="1500"/>
            </a:lvl5pPr>
            <a:lvl6pPr lvl="5" rtl="0">
              <a:spcBef>
                <a:spcPts val="0"/>
              </a:spcBef>
              <a:spcAft>
                <a:spcPts val="0"/>
              </a:spcAft>
              <a:buSzPts val="1500"/>
              <a:buNone/>
              <a:defRPr sz="1500"/>
            </a:lvl6pPr>
            <a:lvl7pPr lvl="6" rtl="0">
              <a:spcBef>
                <a:spcPts val="0"/>
              </a:spcBef>
              <a:spcAft>
                <a:spcPts val="0"/>
              </a:spcAft>
              <a:buSzPts val="1500"/>
              <a:buNone/>
              <a:defRPr sz="1500"/>
            </a:lvl7pPr>
            <a:lvl8pPr lvl="7" rtl="0">
              <a:spcBef>
                <a:spcPts val="0"/>
              </a:spcBef>
              <a:spcAft>
                <a:spcPts val="0"/>
              </a:spcAft>
              <a:buSzPts val="1500"/>
              <a:buNone/>
              <a:defRPr sz="1500"/>
            </a:lvl8pPr>
            <a:lvl9pPr lvl="8" rtl="0">
              <a:spcBef>
                <a:spcPts val="0"/>
              </a:spcBef>
              <a:spcAft>
                <a:spcPts val="0"/>
              </a:spcAft>
              <a:buSzPts val="1500"/>
              <a:buNone/>
              <a:defRPr sz="1500"/>
            </a:lvl9pPr>
          </a:lstStyle>
          <a:p>
            <a:endParaRPr/>
          </a:p>
        </p:txBody>
      </p:sp>
      <p:sp>
        <p:nvSpPr>
          <p:cNvPr id="266" name="Google Shape;266;p32"/>
          <p:cNvSpPr/>
          <p:nvPr/>
        </p:nvSpPr>
        <p:spPr>
          <a:xfrm>
            <a:off x="5985825" y="791850"/>
            <a:ext cx="3035100" cy="42042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sz="1700" b="1" dirty="0">
                <a:solidFill>
                  <a:schemeClr val="bg1"/>
                </a:solidFill>
                <a:latin typeface="Nunito"/>
                <a:ea typeface="Nunito"/>
                <a:cs typeface="Nunito"/>
                <a:sym typeface="Nunito"/>
              </a:rPr>
              <a:t>Take Notes Here: </a:t>
            </a:r>
            <a:endParaRPr sz="1700" b="1" dirty="0">
              <a:solidFill>
                <a:schemeClr val="bg1"/>
              </a:solidFill>
              <a:latin typeface="Nunito"/>
              <a:ea typeface="Nunito"/>
              <a:cs typeface="Nunito"/>
              <a:sym typeface="Nunito"/>
            </a:endParaRPr>
          </a:p>
        </p:txBody>
      </p:sp>
      <p:sp>
        <p:nvSpPr>
          <p:cNvPr id="267" name="Google Shape;267;p32"/>
          <p:cNvSpPr txBox="1">
            <a:spLocks noGrp="1"/>
          </p:cNvSpPr>
          <p:nvPr>
            <p:ph type="subTitle" idx="2"/>
          </p:nvPr>
        </p:nvSpPr>
        <p:spPr>
          <a:xfrm>
            <a:off x="6097689" y="1146263"/>
            <a:ext cx="2789400" cy="3715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300"/>
              <a:buFont typeface="Nunito"/>
              <a:buNone/>
              <a:defRPr sz="1300">
                <a:latin typeface="Nunito"/>
                <a:ea typeface="Nunito"/>
                <a:cs typeface="Nunito"/>
                <a:sym typeface="Nunito"/>
              </a:defRPr>
            </a:lvl1pPr>
            <a:lvl2pPr lvl="1" rtl="0">
              <a:spcBef>
                <a:spcPts val="0"/>
              </a:spcBef>
              <a:spcAft>
                <a:spcPts val="0"/>
              </a:spcAft>
              <a:buSzPts val="1300"/>
              <a:buNone/>
              <a:defRPr sz="1300"/>
            </a:lvl2pPr>
            <a:lvl3pPr lvl="2" rtl="0">
              <a:spcBef>
                <a:spcPts val="0"/>
              </a:spcBef>
              <a:spcAft>
                <a:spcPts val="0"/>
              </a:spcAft>
              <a:buSzPts val="1300"/>
              <a:buNone/>
              <a:defRPr sz="1300"/>
            </a:lvl3pPr>
            <a:lvl4pPr lvl="3" rtl="0">
              <a:spcBef>
                <a:spcPts val="0"/>
              </a:spcBef>
              <a:spcAft>
                <a:spcPts val="0"/>
              </a:spcAft>
              <a:buSzPts val="1300"/>
              <a:buNone/>
              <a:defRPr sz="1300"/>
            </a:lvl4pPr>
            <a:lvl5pPr lvl="4" rtl="0">
              <a:spcBef>
                <a:spcPts val="0"/>
              </a:spcBef>
              <a:spcAft>
                <a:spcPts val="0"/>
              </a:spcAft>
              <a:buSzPts val="1300"/>
              <a:buNone/>
              <a:defRPr sz="1300"/>
            </a:lvl5pPr>
            <a:lvl6pPr lvl="5" rtl="0">
              <a:spcBef>
                <a:spcPts val="0"/>
              </a:spcBef>
              <a:spcAft>
                <a:spcPts val="0"/>
              </a:spcAft>
              <a:buSzPts val="1300"/>
              <a:buNone/>
              <a:defRPr sz="1300"/>
            </a:lvl6pPr>
            <a:lvl7pPr lvl="6" rtl="0">
              <a:spcBef>
                <a:spcPts val="0"/>
              </a:spcBef>
              <a:spcAft>
                <a:spcPts val="0"/>
              </a:spcAft>
              <a:buSzPts val="1300"/>
              <a:buNone/>
              <a:defRPr sz="1300"/>
            </a:lvl7pPr>
            <a:lvl8pPr lvl="7" rtl="0">
              <a:spcBef>
                <a:spcPts val="0"/>
              </a:spcBef>
              <a:spcAft>
                <a:spcPts val="0"/>
              </a:spcAft>
              <a:buSzPts val="1300"/>
              <a:buNone/>
              <a:defRPr sz="1300"/>
            </a:lvl8pPr>
            <a:lvl9pPr lvl="8" rtl="0">
              <a:spcBef>
                <a:spcPts val="0"/>
              </a:spcBef>
              <a:spcAft>
                <a:spcPts val="0"/>
              </a:spcAft>
              <a:buSzPts val="1300"/>
              <a:buNone/>
              <a:defRPr sz="1300"/>
            </a:lvl9pPr>
          </a:lstStyle>
          <a:p>
            <a:endParaRPr/>
          </a:p>
        </p:txBody>
      </p:sp>
      <p:sp>
        <p:nvSpPr>
          <p:cNvPr id="268" name="Google Shape;268;p32"/>
          <p:cNvSpPr/>
          <p:nvPr/>
        </p:nvSpPr>
        <p:spPr>
          <a:xfrm>
            <a:off x="0" y="156875"/>
            <a:ext cx="6135300" cy="4851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2"/>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300"/>
              <a:buNone/>
              <a:defRPr>
                <a:solidFill>
                  <a:schemeClr val="bg1"/>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dirty="0"/>
          </a:p>
        </p:txBody>
      </p:sp>
      <p:pic>
        <p:nvPicPr>
          <p:cNvPr id="270" name="Google Shape;270;p32"/>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Short Answer/Open Ended Simple" type="titleOnly">
  <p:cSld name="TITLE_ONLY">
    <p:spTree>
      <p:nvGrpSpPr>
        <p:cNvPr id="1" name="Shape 271"/>
        <p:cNvGrpSpPr/>
        <p:nvPr/>
      </p:nvGrpSpPr>
      <p:grpSpPr>
        <a:xfrm>
          <a:off x="0" y="0"/>
          <a:ext cx="0" cy="0"/>
          <a:chOff x="0" y="0"/>
          <a:chExt cx="0" cy="0"/>
        </a:xfrm>
      </p:grpSpPr>
      <p:sp>
        <p:nvSpPr>
          <p:cNvPr id="272" name="Google Shape;272;p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273" name="Google Shape;273;p33"/>
          <p:cNvSpPr/>
          <p:nvPr/>
        </p:nvSpPr>
        <p:spPr>
          <a:xfrm>
            <a:off x="114000" y="820513"/>
            <a:ext cx="8916000" cy="12219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274" name="Google Shape;274;p33"/>
          <p:cNvSpPr txBox="1">
            <a:spLocks noGrp="1"/>
          </p:cNvSpPr>
          <p:nvPr>
            <p:ph type="subTitle" idx="1"/>
          </p:nvPr>
        </p:nvSpPr>
        <p:spPr>
          <a:xfrm>
            <a:off x="232750" y="1390726"/>
            <a:ext cx="8692800" cy="5727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275" name="Google Shape;275;p33"/>
          <p:cNvSpPr/>
          <p:nvPr/>
        </p:nvSpPr>
        <p:spPr>
          <a:xfrm>
            <a:off x="131200" y="2141225"/>
            <a:ext cx="4354800" cy="29157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bg1"/>
                </a:solidFill>
                <a:latin typeface="Nunito"/>
                <a:ea typeface="Nunito"/>
                <a:cs typeface="Nunito"/>
                <a:sym typeface="Nunito"/>
              </a:rPr>
              <a:t>Your Answer: </a:t>
            </a:r>
            <a:endParaRPr b="1" dirty="0">
              <a:solidFill>
                <a:schemeClr val="bg1"/>
              </a:solidFill>
              <a:latin typeface="Nunito"/>
              <a:ea typeface="Nunito"/>
              <a:cs typeface="Nunito"/>
              <a:sym typeface="Nunito"/>
            </a:endParaRPr>
          </a:p>
        </p:txBody>
      </p:sp>
      <p:sp>
        <p:nvSpPr>
          <p:cNvPr id="276" name="Google Shape;276;p33"/>
          <p:cNvSpPr/>
          <p:nvPr/>
        </p:nvSpPr>
        <p:spPr>
          <a:xfrm>
            <a:off x="4588125" y="2141175"/>
            <a:ext cx="4424700" cy="29157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bg1"/>
                </a:solidFill>
                <a:latin typeface="Nunito"/>
                <a:ea typeface="Nunito"/>
                <a:cs typeface="Nunito"/>
                <a:sym typeface="Nunito"/>
              </a:rPr>
              <a:t>What did your partner or group say?</a:t>
            </a:r>
            <a:endParaRPr b="1" dirty="0">
              <a:solidFill>
                <a:schemeClr val="bg1"/>
              </a:solidFill>
              <a:latin typeface="Nunito"/>
              <a:ea typeface="Nunito"/>
              <a:cs typeface="Nunito"/>
              <a:sym typeface="Nunito"/>
            </a:endParaRPr>
          </a:p>
        </p:txBody>
      </p:sp>
      <p:sp>
        <p:nvSpPr>
          <p:cNvPr id="277" name="Google Shape;277;p33"/>
          <p:cNvSpPr txBox="1">
            <a:spLocks noGrp="1"/>
          </p:cNvSpPr>
          <p:nvPr>
            <p:ph type="subTitle" idx="2"/>
          </p:nvPr>
        </p:nvSpPr>
        <p:spPr>
          <a:xfrm>
            <a:off x="225600" y="2537975"/>
            <a:ext cx="4161600" cy="2419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278" name="Google Shape;278;p33"/>
          <p:cNvSpPr txBox="1">
            <a:spLocks noGrp="1"/>
          </p:cNvSpPr>
          <p:nvPr>
            <p:ph type="subTitle" idx="3"/>
          </p:nvPr>
        </p:nvSpPr>
        <p:spPr>
          <a:xfrm>
            <a:off x="4719675" y="2537975"/>
            <a:ext cx="4161600" cy="2419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279" name="Google Shape;279;p33"/>
          <p:cNvSpPr/>
          <p:nvPr/>
        </p:nvSpPr>
        <p:spPr>
          <a:xfrm>
            <a:off x="0" y="156875"/>
            <a:ext cx="6135300" cy="4851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3"/>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300"/>
              <a:buNone/>
              <a:defRPr>
                <a:solidFill>
                  <a:schemeClr val="bg1"/>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Short Answer Simple">
  <p:cSld name="SECTION_TITLE_AND_DESCRIPTION">
    <p:spTree>
      <p:nvGrpSpPr>
        <p:cNvPr id="1" name="Shape 281"/>
        <p:cNvGrpSpPr/>
        <p:nvPr/>
      </p:nvGrpSpPr>
      <p:grpSpPr>
        <a:xfrm>
          <a:off x="0" y="0"/>
          <a:ext cx="0" cy="0"/>
          <a:chOff x="0" y="0"/>
          <a:chExt cx="0" cy="0"/>
        </a:xfrm>
      </p:grpSpPr>
      <p:sp>
        <p:nvSpPr>
          <p:cNvPr id="282" name="Google Shape;282;p34"/>
          <p:cNvSpPr/>
          <p:nvPr/>
        </p:nvSpPr>
        <p:spPr>
          <a:xfrm>
            <a:off x="4678025" y="672200"/>
            <a:ext cx="4359300" cy="4289400"/>
          </a:xfrm>
          <a:prstGeom prst="roundRect">
            <a:avLst>
              <a:gd name="adj" fmla="val 0"/>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4"/>
          <p:cNvSpPr/>
          <p:nvPr/>
        </p:nvSpPr>
        <p:spPr>
          <a:xfrm>
            <a:off x="-9925" y="0"/>
            <a:ext cx="4572000" cy="51435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4"/>
          <p:cNvSpPr txBox="1">
            <a:spLocks noGrp="1"/>
          </p:cNvSpPr>
          <p:nvPr>
            <p:ph type="title"/>
          </p:nvPr>
        </p:nvSpPr>
        <p:spPr>
          <a:xfrm>
            <a:off x="265500" y="294250"/>
            <a:ext cx="4045200" cy="11247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solidFill>
                  <a:schemeClr val="bg1"/>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285" name="Google Shape;285;p34"/>
          <p:cNvSpPr txBox="1">
            <a:spLocks noGrp="1"/>
          </p:cNvSpPr>
          <p:nvPr>
            <p:ph type="subTitle" idx="1"/>
          </p:nvPr>
        </p:nvSpPr>
        <p:spPr>
          <a:xfrm>
            <a:off x="265500" y="1418950"/>
            <a:ext cx="4045200" cy="35427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600"/>
              <a:buNone/>
              <a:defRPr sz="2600">
                <a:solidFill>
                  <a:schemeClr val="bg1"/>
                </a:solidFill>
              </a:defRPr>
            </a:lvl1pPr>
            <a:lvl2pPr lvl="1" algn="ctr" rtl="0">
              <a:lnSpc>
                <a:spcPct val="100000"/>
              </a:lnSpc>
              <a:spcBef>
                <a:spcPts val="0"/>
              </a:spcBef>
              <a:spcAft>
                <a:spcPts val="0"/>
              </a:spcAft>
              <a:buSzPts val="2600"/>
              <a:buNone/>
              <a:defRPr sz="2600"/>
            </a:lvl2pPr>
            <a:lvl3pPr lvl="2" algn="ctr" rtl="0">
              <a:lnSpc>
                <a:spcPct val="100000"/>
              </a:lnSpc>
              <a:spcBef>
                <a:spcPts val="0"/>
              </a:spcBef>
              <a:spcAft>
                <a:spcPts val="0"/>
              </a:spcAft>
              <a:buSzPts val="2600"/>
              <a:buNone/>
              <a:defRPr sz="2600"/>
            </a:lvl3pPr>
            <a:lvl4pPr lvl="3" algn="ctr" rtl="0">
              <a:lnSpc>
                <a:spcPct val="100000"/>
              </a:lnSpc>
              <a:spcBef>
                <a:spcPts val="0"/>
              </a:spcBef>
              <a:spcAft>
                <a:spcPts val="0"/>
              </a:spcAft>
              <a:buSzPts val="2600"/>
              <a:buNone/>
              <a:defRPr sz="2600"/>
            </a:lvl4pPr>
            <a:lvl5pPr lvl="4" algn="ctr" rtl="0">
              <a:lnSpc>
                <a:spcPct val="100000"/>
              </a:lnSpc>
              <a:spcBef>
                <a:spcPts val="0"/>
              </a:spcBef>
              <a:spcAft>
                <a:spcPts val="0"/>
              </a:spcAft>
              <a:buSzPts val="2600"/>
              <a:buNone/>
              <a:defRPr sz="2600"/>
            </a:lvl5pPr>
            <a:lvl6pPr lvl="5" algn="ctr" rtl="0">
              <a:lnSpc>
                <a:spcPct val="100000"/>
              </a:lnSpc>
              <a:spcBef>
                <a:spcPts val="0"/>
              </a:spcBef>
              <a:spcAft>
                <a:spcPts val="0"/>
              </a:spcAft>
              <a:buSzPts val="2600"/>
              <a:buNone/>
              <a:defRPr sz="2600"/>
            </a:lvl6pPr>
            <a:lvl7pPr lvl="6" algn="ctr" rtl="0">
              <a:lnSpc>
                <a:spcPct val="100000"/>
              </a:lnSpc>
              <a:spcBef>
                <a:spcPts val="0"/>
              </a:spcBef>
              <a:spcAft>
                <a:spcPts val="0"/>
              </a:spcAft>
              <a:buSzPts val="2600"/>
              <a:buNone/>
              <a:defRPr sz="2600"/>
            </a:lvl7pPr>
            <a:lvl8pPr lvl="7" algn="ctr" rtl="0">
              <a:lnSpc>
                <a:spcPct val="100000"/>
              </a:lnSpc>
              <a:spcBef>
                <a:spcPts val="0"/>
              </a:spcBef>
              <a:spcAft>
                <a:spcPts val="0"/>
              </a:spcAft>
              <a:buSzPts val="2600"/>
              <a:buNone/>
              <a:defRPr sz="2600"/>
            </a:lvl8pPr>
            <a:lvl9pPr lvl="8" algn="ctr" rtl="0">
              <a:lnSpc>
                <a:spcPct val="100000"/>
              </a:lnSpc>
              <a:spcBef>
                <a:spcPts val="0"/>
              </a:spcBef>
              <a:spcAft>
                <a:spcPts val="0"/>
              </a:spcAft>
              <a:buSzPts val="2600"/>
              <a:buNone/>
              <a:defRPr sz="2600"/>
            </a:lvl9pPr>
          </a:lstStyle>
          <a:p>
            <a:endParaRPr dirty="0"/>
          </a:p>
        </p:txBody>
      </p:sp>
      <p:sp>
        <p:nvSpPr>
          <p:cNvPr id="286" name="Google Shape;286;p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287" name="Google Shape;287;p34"/>
          <p:cNvSpPr txBox="1"/>
          <p:nvPr/>
        </p:nvSpPr>
        <p:spPr>
          <a:xfrm>
            <a:off x="4562075" y="210500"/>
            <a:ext cx="3766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Tilt Warp"/>
                <a:ea typeface="Tilt Warp"/>
                <a:cs typeface="Tilt Warp"/>
                <a:sym typeface="Tilt Warp"/>
              </a:rPr>
              <a:t>Write your response below:</a:t>
            </a:r>
            <a:endParaRPr sz="1800">
              <a:latin typeface="Tilt Warp"/>
              <a:ea typeface="Tilt Warp"/>
              <a:cs typeface="Tilt Warp"/>
              <a:sym typeface="Tilt Warp"/>
            </a:endParaRPr>
          </a:p>
        </p:txBody>
      </p:sp>
      <p:sp>
        <p:nvSpPr>
          <p:cNvPr id="288" name="Google Shape;288;p34"/>
          <p:cNvSpPr txBox="1">
            <a:spLocks noGrp="1"/>
          </p:cNvSpPr>
          <p:nvPr>
            <p:ph type="subTitle" idx="2"/>
          </p:nvPr>
        </p:nvSpPr>
        <p:spPr>
          <a:xfrm>
            <a:off x="4794400" y="802950"/>
            <a:ext cx="4142700" cy="40380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289" name="Google Shape;289;p34"/>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Read and take notes ">
  <p:cSld name="TITLE_AND_TWO_COLUMNS_1">
    <p:spTree>
      <p:nvGrpSpPr>
        <p:cNvPr id="1" name="Shape 43"/>
        <p:cNvGrpSpPr/>
        <p:nvPr/>
      </p:nvGrpSpPr>
      <p:grpSpPr>
        <a:xfrm>
          <a:off x="0" y="0"/>
          <a:ext cx="0" cy="0"/>
          <a:chOff x="0" y="0"/>
          <a:chExt cx="0" cy="0"/>
        </a:xfrm>
      </p:grpSpPr>
      <p:sp>
        <p:nvSpPr>
          <p:cNvPr id="44" name="Google Shape;4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45" name="Google Shape;45;p5"/>
          <p:cNvSpPr/>
          <p:nvPr/>
        </p:nvSpPr>
        <p:spPr>
          <a:xfrm>
            <a:off x="93700" y="779675"/>
            <a:ext cx="6225300" cy="4204200"/>
          </a:xfrm>
          <a:prstGeom prst="rect">
            <a:avLst/>
          </a:prstGeom>
          <a:solidFill>
            <a:srgbClr val="D1FAE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46" name="Google Shape;46;p5"/>
          <p:cNvSpPr txBox="1">
            <a:spLocks noGrp="1"/>
          </p:cNvSpPr>
          <p:nvPr>
            <p:ph type="subTitle" idx="1"/>
          </p:nvPr>
        </p:nvSpPr>
        <p:spPr>
          <a:xfrm>
            <a:off x="214377" y="953733"/>
            <a:ext cx="5947500" cy="39003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500"/>
              <a:buFont typeface="Nunito"/>
              <a:buNone/>
              <a:defRPr sz="1500">
                <a:latin typeface="Nunito"/>
                <a:ea typeface="Nunito"/>
                <a:cs typeface="Nunito"/>
                <a:sym typeface="Nunito"/>
              </a:defRPr>
            </a:lvl1pPr>
            <a:lvl2pPr lvl="1" rtl="0">
              <a:spcBef>
                <a:spcPts val="0"/>
              </a:spcBef>
              <a:spcAft>
                <a:spcPts val="0"/>
              </a:spcAft>
              <a:buSzPts val="1500"/>
              <a:buNone/>
              <a:defRPr sz="1500"/>
            </a:lvl2pPr>
            <a:lvl3pPr lvl="2" rtl="0">
              <a:spcBef>
                <a:spcPts val="0"/>
              </a:spcBef>
              <a:spcAft>
                <a:spcPts val="0"/>
              </a:spcAft>
              <a:buSzPts val="1500"/>
              <a:buNone/>
              <a:defRPr sz="1500"/>
            </a:lvl3pPr>
            <a:lvl4pPr lvl="3" rtl="0">
              <a:spcBef>
                <a:spcPts val="0"/>
              </a:spcBef>
              <a:spcAft>
                <a:spcPts val="0"/>
              </a:spcAft>
              <a:buSzPts val="1500"/>
              <a:buNone/>
              <a:defRPr sz="1500"/>
            </a:lvl4pPr>
            <a:lvl5pPr lvl="4" rtl="0">
              <a:spcBef>
                <a:spcPts val="0"/>
              </a:spcBef>
              <a:spcAft>
                <a:spcPts val="0"/>
              </a:spcAft>
              <a:buSzPts val="1500"/>
              <a:buNone/>
              <a:defRPr sz="1500"/>
            </a:lvl5pPr>
            <a:lvl6pPr lvl="5" rtl="0">
              <a:spcBef>
                <a:spcPts val="0"/>
              </a:spcBef>
              <a:spcAft>
                <a:spcPts val="0"/>
              </a:spcAft>
              <a:buSzPts val="1500"/>
              <a:buNone/>
              <a:defRPr sz="1500"/>
            </a:lvl6pPr>
            <a:lvl7pPr lvl="6" rtl="0">
              <a:spcBef>
                <a:spcPts val="0"/>
              </a:spcBef>
              <a:spcAft>
                <a:spcPts val="0"/>
              </a:spcAft>
              <a:buSzPts val="1500"/>
              <a:buNone/>
              <a:defRPr sz="1500"/>
            </a:lvl7pPr>
            <a:lvl8pPr lvl="7" rtl="0">
              <a:spcBef>
                <a:spcPts val="0"/>
              </a:spcBef>
              <a:spcAft>
                <a:spcPts val="0"/>
              </a:spcAft>
              <a:buSzPts val="1500"/>
              <a:buNone/>
              <a:defRPr sz="1500"/>
            </a:lvl8pPr>
            <a:lvl9pPr lvl="8" rtl="0">
              <a:spcBef>
                <a:spcPts val="0"/>
              </a:spcBef>
              <a:spcAft>
                <a:spcPts val="0"/>
              </a:spcAft>
              <a:buSzPts val="1500"/>
              <a:buNone/>
              <a:defRPr sz="1500"/>
            </a:lvl9pPr>
          </a:lstStyle>
          <a:p>
            <a:endParaRPr/>
          </a:p>
        </p:txBody>
      </p:sp>
      <p:sp>
        <p:nvSpPr>
          <p:cNvPr id="47" name="Google Shape;47;p5"/>
          <p:cNvSpPr/>
          <p:nvPr/>
        </p:nvSpPr>
        <p:spPr>
          <a:xfrm>
            <a:off x="6435200" y="791850"/>
            <a:ext cx="2585700" cy="4204200"/>
          </a:xfrm>
          <a:prstGeom prst="rect">
            <a:avLst/>
          </a:prstGeom>
          <a:solidFill>
            <a:srgbClr val="D1FAE5"/>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sz="1700" b="1">
                <a:latin typeface="Nunito"/>
                <a:ea typeface="Nunito"/>
                <a:cs typeface="Nunito"/>
                <a:sym typeface="Nunito"/>
              </a:rPr>
              <a:t>Take Notes Here: </a:t>
            </a:r>
            <a:endParaRPr sz="1700" b="1">
              <a:latin typeface="Nunito"/>
              <a:ea typeface="Nunito"/>
              <a:cs typeface="Nunito"/>
              <a:sym typeface="Nunito"/>
            </a:endParaRPr>
          </a:p>
        </p:txBody>
      </p:sp>
      <p:sp>
        <p:nvSpPr>
          <p:cNvPr id="48" name="Google Shape;48;p5"/>
          <p:cNvSpPr txBox="1">
            <a:spLocks noGrp="1"/>
          </p:cNvSpPr>
          <p:nvPr>
            <p:ph type="subTitle" idx="2"/>
          </p:nvPr>
        </p:nvSpPr>
        <p:spPr>
          <a:xfrm>
            <a:off x="6530502" y="1146263"/>
            <a:ext cx="2376300" cy="3715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300"/>
              <a:buFont typeface="Nunito"/>
              <a:buNone/>
              <a:defRPr sz="1300">
                <a:latin typeface="Nunito"/>
                <a:ea typeface="Nunito"/>
                <a:cs typeface="Nunito"/>
                <a:sym typeface="Nunito"/>
              </a:defRPr>
            </a:lvl1pPr>
            <a:lvl2pPr lvl="1" rtl="0">
              <a:spcBef>
                <a:spcPts val="0"/>
              </a:spcBef>
              <a:spcAft>
                <a:spcPts val="0"/>
              </a:spcAft>
              <a:buSzPts val="1300"/>
              <a:buNone/>
              <a:defRPr sz="1300"/>
            </a:lvl2pPr>
            <a:lvl3pPr lvl="2" rtl="0">
              <a:spcBef>
                <a:spcPts val="0"/>
              </a:spcBef>
              <a:spcAft>
                <a:spcPts val="0"/>
              </a:spcAft>
              <a:buSzPts val="1300"/>
              <a:buNone/>
              <a:defRPr sz="1300"/>
            </a:lvl3pPr>
            <a:lvl4pPr lvl="3" rtl="0">
              <a:spcBef>
                <a:spcPts val="0"/>
              </a:spcBef>
              <a:spcAft>
                <a:spcPts val="0"/>
              </a:spcAft>
              <a:buSzPts val="1300"/>
              <a:buNone/>
              <a:defRPr sz="1300"/>
            </a:lvl4pPr>
            <a:lvl5pPr lvl="4" rtl="0">
              <a:spcBef>
                <a:spcPts val="0"/>
              </a:spcBef>
              <a:spcAft>
                <a:spcPts val="0"/>
              </a:spcAft>
              <a:buSzPts val="1300"/>
              <a:buNone/>
              <a:defRPr sz="1300"/>
            </a:lvl5pPr>
            <a:lvl6pPr lvl="5" rtl="0">
              <a:spcBef>
                <a:spcPts val="0"/>
              </a:spcBef>
              <a:spcAft>
                <a:spcPts val="0"/>
              </a:spcAft>
              <a:buSzPts val="1300"/>
              <a:buNone/>
              <a:defRPr sz="1300"/>
            </a:lvl6pPr>
            <a:lvl7pPr lvl="6" rtl="0">
              <a:spcBef>
                <a:spcPts val="0"/>
              </a:spcBef>
              <a:spcAft>
                <a:spcPts val="0"/>
              </a:spcAft>
              <a:buSzPts val="1300"/>
              <a:buNone/>
              <a:defRPr sz="1300"/>
            </a:lvl7pPr>
            <a:lvl8pPr lvl="7" rtl="0">
              <a:spcBef>
                <a:spcPts val="0"/>
              </a:spcBef>
              <a:spcAft>
                <a:spcPts val="0"/>
              </a:spcAft>
              <a:buSzPts val="1300"/>
              <a:buNone/>
              <a:defRPr sz="1300"/>
            </a:lvl8pPr>
            <a:lvl9pPr lvl="8" rtl="0">
              <a:spcBef>
                <a:spcPts val="0"/>
              </a:spcBef>
              <a:spcAft>
                <a:spcPts val="0"/>
              </a:spcAft>
              <a:buSzPts val="1300"/>
              <a:buNone/>
              <a:defRPr sz="1300"/>
            </a:lvl9pPr>
          </a:lstStyle>
          <a:p>
            <a:endParaRPr/>
          </a:p>
        </p:txBody>
      </p:sp>
      <p:sp>
        <p:nvSpPr>
          <p:cNvPr id="49" name="Google Shape;49;p5"/>
          <p:cNvSpPr/>
          <p:nvPr/>
        </p:nvSpPr>
        <p:spPr>
          <a:xfrm>
            <a:off x="0" y="156875"/>
            <a:ext cx="6135300" cy="485100"/>
          </a:xfrm>
          <a:prstGeom prst="rect">
            <a:avLst/>
          </a:prstGeom>
          <a:solidFill>
            <a:srgbClr val="D1FA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5"/>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hort Answer Simple">
  <p:cSld name="SECTION_TITLE_AND_DESCRIPTION">
    <p:spTree>
      <p:nvGrpSpPr>
        <p:cNvPr id="1" name="Shape 51"/>
        <p:cNvGrpSpPr/>
        <p:nvPr/>
      </p:nvGrpSpPr>
      <p:grpSpPr>
        <a:xfrm>
          <a:off x="0" y="0"/>
          <a:ext cx="0" cy="0"/>
          <a:chOff x="0" y="0"/>
          <a:chExt cx="0" cy="0"/>
        </a:xfrm>
      </p:grpSpPr>
      <p:sp>
        <p:nvSpPr>
          <p:cNvPr id="52" name="Google Shape;52;p6"/>
          <p:cNvSpPr/>
          <p:nvPr/>
        </p:nvSpPr>
        <p:spPr>
          <a:xfrm>
            <a:off x="4678025" y="672200"/>
            <a:ext cx="4359300" cy="4289400"/>
          </a:xfrm>
          <a:prstGeom prst="roundRect">
            <a:avLst>
              <a:gd name="adj" fmla="val 0"/>
            </a:avLst>
          </a:prstGeom>
          <a:solidFill>
            <a:srgbClr val="D1FAE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6"/>
          <p:cNvSpPr/>
          <p:nvPr/>
        </p:nvSpPr>
        <p:spPr>
          <a:xfrm>
            <a:off x="-9925" y="0"/>
            <a:ext cx="4572000" cy="5143500"/>
          </a:xfrm>
          <a:prstGeom prst="rect">
            <a:avLst/>
          </a:prstGeom>
          <a:solidFill>
            <a:srgbClr val="D1FA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6"/>
          <p:cNvSpPr txBox="1">
            <a:spLocks noGrp="1"/>
          </p:cNvSpPr>
          <p:nvPr>
            <p:ph type="title"/>
          </p:nvPr>
        </p:nvSpPr>
        <p:spPr>
          <a:xfrm>
            <a:off x="265500" y="294250"/>
            <a:ext cx="4045200" cy="11247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5" name="Google Shape;55;p6"/>
          <p:cNvSpPr txBox="1">
            <a:spLocks noGrp="1"/>
          </p:cNvSpPr>
          <p:nvPr>
            <p:ph type="subTitle" idx="1"/>
          </p:nvPr>
        </p:nvSpPr>
        <p:spPr>
          <a:xfrm>
            <a:off x="265500" y="1418950"/>
            <a:ext cx="4045200" cy="3542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a:endParaRPr/>
          </a:p>
        </p:txBody>
      </p:sp>
      <p:sp>
        <p:nvSpPr>
          <p:cNvPr id="56" name="Google Shape;56;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57" name="Google Shape;57;p6"/>
          <p:cNvSpPr txBox="1"/>
          <p:nvPr/>
        </p:nvSpPr>
        <p:spPr>
          <a:xfrm>
            <a:off x="4562075" y="210500"/>
            <a:ext cx="3766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Tilt Warp"/>
                <a:ea typeface="Tilt Warp"/>
                <a:cs typeface="Tilt Warp"/>
                <a:sym typeface="Tilt Warp"/>
              </a:rPr>
              <a:t>Write your response below:</a:t>
            </a:r>
            <a:endParaRPr sz="1800">
              <a:latin typeface="Tilt Warp"/>
              <a:ea typeface="Tilt Warp"/>
              <a:cs typeface="Tilt Warp"/>
              <a:sym typeface="Tilt Warp"/>
            </a:endParaRPr>
          </a:p>
        </p:txBody>
      </p:sp>
      <p:sp>
        <p:nvSpPr>
          <p:cNvPr id="58" name="Google Shape;58;p6"/>
          <p:cNvSpPr txBox="1">
            <a:spLocks noGrp="1"/>
          </p:cNvSpPr>
          <p:nvPr>
            <p:ph type="subTitle" idx="2"/>
          </p:nvPr>
        </p:nvSpPr>
        <p:spPr>
          <a:xfrm>
            <a:off x="4794400" y="802950"/>
            <a:ext cx="4142700" cy="40380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a:spcBef>
                <a:spcPts val="0"/>
              </a:spcBef>
              <a:spcAft>
                <a:spcPts val="0"/>
              </a:spcAft>
              <a:buSzPts val="1400"/>
              <a:buFont typeface="Nunito"/>
              <a:buNone/>
              <a:defRPr sz="1400">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9"/>
        <p:cNvGrpSpPr/>
        <p:nvPr/>
      </p:nvGrpSpPr>
      <p:grpSpPr>
        <a:xfrm>
          <a:off x="0" y="0"/>
          <a:ext cx="0" cy="0"/>
          <a:chOff x="0" y="0"/>
          <a:chExt cx="0" cy="0"/>
        </a:xfrm>
      </p:grpSpPr>
      <p:sp>
        <p:nvSpPr>
          <p:cNvPr id="60" name="Google Shape;6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61" name="Google Shape;61;p7"/>
          <p:cNvSpPr/>
          <p:nvPr/>
        </p:nvSpPr>
        <p:spPr>
          <a:xfrm>
            <a:off x="2462850" y="1219200"/>
            <a:ext cx="6593700" cy="14472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Your Response: </a:t>
            </a:r>
            <a:endParaRPr b="1" dirty="0">
              <a:solidFill>
                <a:schemeClr val="bg1"/>
              </a:solidFill>
              <a:latin typeface="Nunito"/>
              <a:ea typeface="Nunito"/>
              <a:cs typeface="Nunito"/>
              <a:sym typeface="Nunito"/>
            </a:endParaRPr>
          </a:p>
        </p:txBody>
      </p:sp>
      <p:sp>
        <p:nvSpPr>
          <p:cNvPr id="62" name="Google Shape;62;p7"/>
          <p:cNvSpPr txBox="1"/>
          <p:nvPr/>
        </p:nvSpPr>
        <p:spPr>
          <a:xfrm>
            <a:off x="2608564" y="1548299"/>
            <a:ext cx="6302100" cy="10008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sz="1200">
              <a:solidFill>
                <a:srgbClr val="000000"/>
              </a:solidFill>
              <a:latin typeface="Nunito"/>
              <a:ea typeface="Nunito"/>
              <a:cs typeface="Nunito"/>
              <a:sym typeface="Nunito"/>
            </a:endParaRPr>
          </a:p>
        </p:txBody>
      </p:sp>
      <p:sp>
        <p:nvSpPr>
          <p:cNvPr id="63" name="Google Shape;63;p7"/>
          <p:cNvSpPr/>
          <p:nvPr/>
        </p:nvSpPr>
        <p:spPr>
          <a:xfrm>
            <a:off x="2496075" y="2779050"/>
            <a:ext cx="2134800" cy="2223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#1:</a:t>
            </a:r>
            <a:endParaRPr b="1" dirty="0">
              <a:solidFill>
                <a:schemeClr val="bg1"/>
              </a:solidFill>
              <a:latin typeface="Nunito"/>
              <a:ea typeface="Nunito"/>
              <a:cs typeface="Nunito"/>
              <a:sym typeface="Nunito"/>
            </a:endParaRPr>
          </a:p>
        </p:txBody>
      </p:sp>
      <p:sp>
        <p:nvSpPr>
          <p:cNvPr id="64" name="Google Shape;64;p7"/>
          <p:cNvSpPr txBox="1"/>
          <p:nvPr/>
        </p:nvSpPr>
        <p:spPr>
          <a:xfrm>
            <a:off x="2588564" y="3102850"/>
            <a:ext cx="1949700" cy="18189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sz="1200">
              <a:solidFill>
                <a:srgbClr val="000000"/>
              </a:solidFill>
              <a:latin typeface="Nunito"/>
              <a:ea typeface="Nunito"/>
              <a:cs typeface="Nunito"/>
              <a:sym typeface="Nunito"/>
            </a:endParaRPr>
          </a:p>
        </p:txBody>
      </p:sp>
      <p:sp>
        <p:nvSpPr>
          <p:cNvPr id="65" name="Google Shape;65;p7"/>
          <p:cNvSpPr txBox="1"/>
          <p:nvPr/>
        </p:nvSpPr>
        <p:spPr>
          <a:xfrm>
            <a:off x="0" y="-90700"/>
            <a:ext cx="8175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000">
                <a:latin typeface="Tilt Warp"/>
                <a:ea typeface="Tilt Warp"/>
                <a:cs typeface="Tilt Warp"/>
                <a:sym typeface="Tilt Warp"/>
              </a:rPr>
              <a:t>Discuss With Your Group </a:t>
            </a:r>
            <a:endParaRPr sz="3000">
              <a:latin typeface="Tilt Warp"/>
              <a:ea typeface="Tilt Warp"/>
              <a:cs typeface="Tilt Warp"/>
              <a:sym typeface="Tilt Warp"/>
            </a:endParaRPr>
          </a:p>
        </p:txBody>
      </p:sp>
      <p:sp>
        <p:nvSpPr>
          <p:cNvPr id="66" name="Google Shape;66;p7"/>
          <p:cNvSpPr/>
          <p:nvPr/>
        </p:nvSpPr>
        <p:spPr>
          <a:xfrm>
            <a:off x="125500" y="1219200"/>
            <a:ext cx="2270400" cy="3837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450" b="1" dirty="0">
                <a:solidFill>
                  <a:schemeClr val="bg1"/>
                </a:solidFill>
                <a:latin typeface="Nunito"/>
                <a:ea typeface="Nunito"/>
                <a:cs typeface="Nunito"/>
                <a:sym typeface="Nunito"/>
              </a:rPr>
              <a:t>Instructions</a:t>
            </a:r>
            <a:r>
              <a:rPr lang="en" sz="1450" dirty="0">
                <a:solidFill>
                  <a:schemeClr val="bg1"/>
                </a:solidFill>
                <a:latin typeface="Nunito"/>
                <a:ea typeface="Nunito"/>
                <a:cs typeface="Nunito"/>
                <a:sym typeface="Nunito"/>
              </a:rPr>
              <a:t>: </a:t>
            </a:r>
            <a:endParaRPr sz="1450" dirty="0">
              <a:solidFill>
                <a:schemeClr val="bg1"/>
              </a:solidFill>
              <a:latin typeface="Nunito"/>
              <a:ea typeface="Nunito"/>
              <a:cs typeface="Nunito"/>
              <a:sym typeface="Nunito"/>
            </a:endParaRPr>
          </a:p>
          <a:p>
            <a:pPr marL="0" lvl="0" indent="0" algn="ctr" rtl="0">
              <a:spcBef>
                <a:spcPts val="0"/>
              </a:spcBef>
              <a:spcAft>
                <a:spcPts val="0"/>
              </a:spcAft>
              <a:buNone/>
            </a:pPr>
            <a:r>
              <a:rPr lang="en" sz="1450" dirty="0">
                <a:solidFill>
                  <a:schemeClr val="bg1"/>
                </a:solidFill>
                <a:latin typeface="Nunito"/>
                <a:ea typeface="Nunito"/>
                <a:cs typeface="Nunito"/>
                <a:sym typeface="Nunito"/>
              </a:rPr>
              <a:t>Start by writing down your answer to the question above. Include in your response what you learned from the reading, and any background knowledge or real-world connections you can make to the prompt. </a:t>
            </a:r>
            <a:endParaRPr sz="1450" dirty="0">
              <a:solidFill>
                <a:schemeClr val="bg1"/>
              </a:solidFill>
              <a:latin typeface="Nunito"/>
              <a:ea typeface="Nunito"/>
              <a:cs typeface="Nunito"/>
              <a:sym typeface="Nunito"/>
            </a:endParaRPr>
          </a:p>
          <a:p>
            <a:pPr marL="0" lvl="0" indent="0" algn="ctr" rtl="0">
              <a:spcBef>
                <a:spcPts val="0"/>
              </a:spcBef>
              <a:spcAft>
                <a:spcPts val="0"/>
              </a:spcAft>
              <a:buNone/>
            </a:pPr>
            <a:endParaRPr sz="1450" dirty="0">
              <a:solidFill>
                <a:schemeClr val="bg1"/>
              </a:solidFill>
              <a:latin typeface="Nunito"/>
              <a:ea typeface="Nunito"/>
              <a:cs typeface="Nunito"/>
              <a:sym typeface="Nunito"/>
            </a:endParaRPr>
          </a:p>
          <a:p>
            <a:pPr marL="0" lvl="0" indent="0" algn="ctr" rtl="0">
              <a:spcBef>
                <a:spcPts val="0"/>
              </a:spcBef>
              <a:spcAft>
                <a:spcPts val="0"/>
              </a:spcAft>
              <a:buNone/>
            </a:pPr>
            <a:r>
              <a:rPr lang="en" sz="1450" dirty="0">
                <a:solidFill>
                  <a:schemeClr val="bg1"/>
                </a:solidFill>
                <a:latin typeface="Nunito"/>
                <a:ea typeface="Nunito"/>
                <a:cs typeface="Nunito"/>
                <a:sym typeface="Nunito"/>
              </a:rPr>
              <a:t>Share your response with three classmates. Take notes on their responses as well in the provided boxes. </a:t>
            </a:r>
            <a:endParaRPr sz="1450" dirty="0">
              <a:solidFill>
                <a:schemeClr val="bg1"/>
              </a:solidFill>
              <a:latin typeface="Nunito"/>
              <a:ea typeface="Nunito"/>
              <a:cs typeface="Nunito"/>
              <a:sym typeface="Nunito"/>
            </a:endParaRPr>
          </a:p>
        </p:txBody>
      </p:sp>
      <p:sp>
        <p:nvSpPr>
          <p:cNvPr id="67" name="Google Shape;67;p7"/>
          <p:cNvSpPr/>
          <p:nvPr/>
        </p:nvSpPr>
        <p:spPr>
          <a:xfrm>
            <a:off x="4708852" y="2779050"/>
            <a:ext cx="2134800" cy="2223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#2:</a:t>
            </a:r>
            <a:endParaRPr b="1" dirty="0">
              <a:solidFill>
                <a:schemeClr val="bg1"/>
              </a:solidFill>
              <a:latin typeface="Nunito"/>
              <a:ea typeface="Nunito"/>
              <a:cs typeface="Nunito"/>
              <a:sym typeface="Nunito"/>
            </a:endParaRPr>
          </a:p>
        </p:txBody>
      </p:sp>
      <p:sp>
        <p:nvSpPr>
          <p:cNvPr id="68" name="Google Shape;68;p7"/>
          <p:cNvSpPr txBox="1"/>
          <p:nvPr/>
        </p:nvSpPr>
        <p:spPr>
          <a:xfrm>
            <a:off x="4801341" y="3102850"/>
            <a:ext cx="1949700" cy="18189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sz="1200">
              <a:solidFill>
                <a:srgbClr val="000000"/>
              </a:solidFill>
              <a:latin typeface="Nunito"/>
              <a:ea typeface="Nunito"/>
              <a:cs typeface="Nunito"/>
              <a:sym typeface="Nunito"/>
            </a:endParaRPr>
          </a:p>
        </p:txBody>
      </p:sp>
      <p:sp>
        <p:nvSpPr>
          <p:cNvPr id="69" name="Google Shape;69;p7"/>
          <p:cNvSpPr/>
          <p:nvPr/>
        </p:nvSpPr>
        <p:spPr>
          <a:xfrm>
            <a:off x="6921613" y="2779050"/>
            <a:ext cx="2134800" cy="2223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#3:</a:t>
            </a:r>
            <a:endParaRPr b="1" dirty="0">
              <a:solidFill>
                <a:schemeClr val="bg1"/>
              </a:solidFill>
              <a:latin typeface="Nunito"/>
              <a:ea typeface="Nunito"/>
              <a:cs typeface="Nunito"/>
              <a:sym typeface="Nunito"/>
            </a:endParaRPr>
          </a:p>
        </p:txBody>
      </p:sp>
      <p:sp>
        <p:nvSpPr>
          <p:cNvPr id="70" name="Google Shape;70;p7"/>
          <p:cNvSpPr txBox="1"/>
          <p:nvPr/>
        </p:nvSpPr>
        <p:spPr>
          <a:xfrm>
            <a:off x="7014103" y="3102850"/>
            <a:ext cx="1949700" cy="18189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sz="1200">
              <a:solidFill>
                <a:srgbClr val="000000"/>
              </a:solidFill>
              <a:latin typeface="Nunito"/>
              <a:ea typeface="Nunito"/>
              <a:cs typeface="Nunito"/>
              <a:sym typeface="Nunito"/>
            </a:endParaRPr>
          </a:p>
        </p:txBody>
      </p:sp>
      <p:sp>
        <p:nvSpPr>
          <p:cNvPr id="71" name="Google Shape;71;p7"/>
          <p:cNvSpPr/>
          <p:nvPr/>
        </p:nvSpPr>
        <p:spPr>
          <a:xfrm>
            <a:off x="87300" y="510100"/>
            <a:ext cx="8969400" cy="6465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endParaRPr b="1">
              <a:latin typeface="Nunito"/>
              <a:ea typeface="Nunito"/>
              <a:cs typeface="Nunito"/>
              <a:sym typeface="Nunito"/>
            </a:endParaRPr>
          </a:p>
        </p:txBody>
      </p:sp>
      <p:sp>
        <p:nvSpPr>
          <p:cNvPr id="72" name="Google Shape;72;p7"/>
          <p:cNvSpPr txBox="1">
            <a:spLocks noGrp="1"/>
          </p:cNvSpPr>
          <p:nvPr>
            <p:ph type="subTitle" idx="1"/>
          </p:nvPr>
        </p:nvSpPr>
        <p:spPr>
          <a:xfrm>
            <a:off x="188250" y="555800"/>
            <a:ext cx="8775600" cy="550800"/>
          </a:xfrm>
          <a:prstGeom prst="rect">
            <a:avLst/>
          </a:prstGeom>
        </p:spPr>
        <p:txBody>
          <a:bodyPr spcFirstLastPara="1" wrap="square" lIns="91425" tIns="91425" rIns="91425" bIns="91425" anchor="t" anchorCtr="0">
            <a:normAutofit/>
          </a:bodyPr>
          <a:lstStyle>
            <a:lvl1pPr lvl="0">
              <a:spcBef>
                <a:spcPts val="0"/>
              </a:spcBef>
              <a:spcAft>
                <a:spcPts val="0"/>
              </a:spcAft>
              <a:buSzPts val="1600"/>
              <a:buFont typeface="Nunito"/>
              <a:buNone/>
              <a:defRPr sz="1600" b="1">
                <a:solidFill>
                  <a:schemeClr val="bg1"/>
                </a:solidFill>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73" name="Google Shape;73;p7"/>
          <p:cNvSpPr txBox="1">
            <a:spLocks noGrp="1"/>
          </p:cNvSpPr>
          <p:nvPr>
            <p:ph type="subTitle" idx="2"/>
          </p:nvPr>
        </p:nvSpPr>
        <p:spPr>
          <a:xfrm>
            <a:off x="2650275" y="1525900"/>
            <a:ext cx="6302100" cy="1000800"/>
          </a:xfrm>
          <a:prstGeom prst="rect">
            <a:avLst/>
          </a:prstGeom>
        </p:spPr>
        <p:txBody>
          <a:bodyPr spcFirstLastPara="1" wrap="square" lIns="91425" tIns="91425" rIns="91425" bIns="91425" anchor="t" anchorCtr="0">
            <a:normAutofit/>
          </a:bodyPr>
          <a:lstStyle>
            <a:lvl1pPr lvl="0">
              <a:spcBef>
                <a:spcPts val="0"/>
              </a:spcBef>
              <a:spcAft>
                <a:spcPts val="0"/>
              </a:spcAft>
              <a:buSzPts val="1200"/>
              <a:buFont typeface="Nunito"/>
              <a:buNone/>
              <a:defRPr sz="1200">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7"/>
          <p:cNvSpPr txBox="1">
            <a:spLocks noGrp="1"/>
          </p:cNvSpPr>
          <p:nvPr>
            <p:ph type="subTitle" idx="3"/>
          </p:nvPr>
        </p:nvSpPr>
        <p:spPr>
          <a:xfrm>
            <a:off x="2588575" y="3094585"/>
            <a:ext cx="1949700" cy="18189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Font typeface="Nunito"/>
              <a:buNone/>
              <a:defRPr sz="12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5" name="Google Shape;75;p7"/>
          <p:cNvSpPr txBox="1">
            <a:spLocks noGrp="1"/>
          </p:cNvSpPr>
          <p:nvPr>
            <p:ph type="subTitle" idx="4"/>
          </p:nvPr>
        </p:nvSpPr>
        <p:spPr>
          <a:xfrm>
            <a:off x="4801400" y="3102860"/>
            <a:ext cx="1949700" cy="18189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Font typeface="Nunito"/>
              <a:buNone/>
              <a:defRPr sz="12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6" name="Google Shape;76;p7"/>
          <p:cNvSpPr txBox="1">
            <a:spLocks noGrp="1"/>
          </p:cNvSpPr>
          <p:nvPr>
            <p:ph type="subTitle" idx="5"/>
          </p:nvPr>
        </p:nvSpPr>
        <p:spPr>
          <a:xfrm>
            <a:off x="7014225" y="3102860"/>
            <a:ext cx="1949700" cy="18189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Font typeface="Nunito"/>
              <a:buNone/>
              <a:defRPr sz="12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iffit Compare G.O." type="blank">
  <p:cSld name="BLANK">
    <p:spTree>
      <p:nvGrpSpPr>
        <p:cNvPr id="1" name="Shape 77"/>
        <p:cNvGrpSpPr/>
        <p:nvPr/>
      </p:nvGrpSpPr>
      <p:grpSpPr>
        <a:xfrm>
          <a:off x="0" y="0"/>
          <a:ext cx="0" cy="0"/>
          <a:chOff x="0" y="0"/>
          <a:chExt cx="0" cy="0"/>
        </a:xfrm>
      </p:grpSpPr>
      <p:sp>
        <p:nvSpPr>
          <p:cNvPr id="78" name="Google Shape;7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79" name="Google Shape;79;p8"/>
          <p:cNvSpPr/>
          <p:nvPr/>
        </p:nvSpPr>
        <p:spPr>
          <a:xfrm>
            <a:off x="156700" y="1221325"/>
            <a:ext cx="2790300" cy="38355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80" name="Google Shape;80;p8"/>
          <p:cNvSpPr/>
          <p:nvPr/>
        </p:nvSpPr>
        <p:spPr>
          <a:xfrm>
            <a:off x="6253425" y="1221325"/>
            <a:ext cx="2733900" cy="38355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81" name="Google Shape;81;p8"/>
          <p:cNvSpPr/>
          <p:nvPr/>
        </p:nvSpPr>
        <p:spPr>
          <a:xfrm>
            <a:off x="3205063" y="1221325"/>
            <a:ext cx="2790300" cy="38355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82" name="Google Shape;82;p8"/>
          <p:cNvSpPr txBox="1">
            <a:spLocks noGrp="1"/>
          </p:cNvSpPr>
          <p:nvPr>
            <p:ph type="subTitle" idx="1"/>
          </p:nvPr>
        </p:nvSpPr>
        <p:spPr>
          <a:xfrm>
            <a:off x="258188" y="1344959"/>
            <a:ext cx="2552100" cy="3646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a:spcBef>
                <a:spcPts val="0"/>
              </a:spcBef>
              <a:spcAft>
                <a:spcPts val="0"/>
              </a:spcAft>
              <a:buSzPts val="1500"/>
              <a:buFont typeface="Nunito"/>
              <a:buNone/>
              <a:defRPr sz="1500">
                <a:latin typeface="Nunito"/>
                <a:ea typeface="Nunito"/>
                <a:cs typeface="Nunito"/>
                <a:sym typeface="Nunito"/>
              </a:defRPr>
            </a:lvl1pPr>
            <a:lvl2pPr lvl="1">
              <a:spcBef>
                <a:spcPts val="0"/>
              </a:spcBef>
              <a:spcAft>
                <a:spcPts val="0"/>
              </a:spcAft>
              <a:buSzPts val="1400"/>
              <a:buFont typeface="Nunito"/>
              <a:buNone/>
              <a:defRPr>
                <a:latin typeface="Nunito"/>
                <a:ea typeface="Nunito"/>
                <a:cs typeface="Nunito"/>
                <a:sym typeface="Nunito"/>
              </a:defRPr>
            </a:lvl2pPr>
            <a:lvl3pPr lvl="2">
              <a:spcBef>
                <a:spcPts val="0"/>
              </a:spcBef>
              <a:spcAft>
                <a:spcPts val="0"/>
              </a:spcAft>
              <a:buSzPts val="1400"/>
              <a:buFont typeface="Nunito"/>
              <a:buNone/>
              <a:defRPr>
                <a:latin typeface="Nunito"/>
                <a:ea typeface="Nunito"/>
                <a:cs typeface="Nunito"/>
                <a:sym typeface="Nunito"/>
              </a:defRPr>
            </a:lvl3pPr>
            <a:lvl4pPr lvl="3">
              <a:spcBef>
                <a:spcPts val="0"/>
              </a:spcBef>
              <a:spcAft>
                <a:spcPts val="0"/>
              </a:spcAft>
              <a:buSzPts val="1400"/>
              <a:buFont typeface="Nunito"/>
              <a:buNone/>
              <a:defRPr>
                <a:latin typeface="Nunito"/>
                <a:ea typeface="Nunito"/>
                <a:cs typeface="Nunito"/>
                <a:sym typeface="Nunito"/>
              </a:defRPr>
            </a:lvl4pPr>
            <a:lvl5pPr lvl="4">
              <a:spcBef>
                <a:spcPts val="0"/>
              </a:spcBef>
              <a:spcAft>
                <a:spcPts val="0"/>
              </a:spcAft>
              <a:buSzPts val="1400"/>
              <a:buFont typeface="Nunito"/>
              <a:buNone/>
              <a:defRPr>
                <a:latin typeface="Nunito"/>
                <a:ea typeface="Nunito"/>
                <a:cs typeface="Nunito"/>
                <a:sym typeface="Nunito"/>
              </a:defRPr>
            </a:lvl5pPr>
            <a:lvl6pPr lvl="5">
              <a:spcBef>
                <a:spcPts val="0"/>
              </a:spcBef>
              <a:spcAft>
                <a:spcPts val="0"/>
              </a:spcAft>
              <a:buSzPts val="1400"/>
              <a:buFont typeface="Nunito"/>
              <a:buNone/>
              <a:defRPr>
                <a:latin typeface="Nunito"/>
                <a:ea typeface="Nunito"/>
                <a:cs typeface="Nunito"/>
                <a:sym typeface="Nunito"/>
              </a:defRPr>
            </a:lvl6pPr>
            <a:lvl7pPr lvl="6">
              <a:spcBef>
                <a:spcPts val="0"/>
              </a:spcBef>
              <a:spcAft>
                <a:spcPts val="0"/>
              </a:spcAft>
              <a:buSzPts val="1400"/>
              <a:buFont typeface="Nunito"/>
              <a:buNone/>
              <a:defRPr>
                <a:latin typeface="Nunito"/>
                <a:ea typeface="Nunito"/>
                <a:cs typeface="Nunito"/>
                <a:sym typeface="Nunito"/>
              </a:defRPr>
            </a:lvl7pPr>
            <a:lvl8pPr lvl="7">
              <a:spcBef>
                <a:spcPts val="0"/>
              </a:spcBef>
              <a:spcAft>
                <a:spcPts val="0"/>
              </a:spcAft>
              <a:buSzPts val="1400"/>
              <a:buFont typeface="Nunito"/>
              <a:buNone/>
              <a:defRPr>
                <a:latin typeface="Nunito"/>
                <a:ea typeface="Nunito"/>
                <a:cs typeface="Nunito"/>
                <a:sym typeface="Nunito"/>
              </a:defRPr>
            </a:lvl8pPr>
            <a:lvl9pPr lvl="8">
              <a:spcBef>
                <a:spcPts val="0"/>
              </a:spcBef>
              <a:spcAft>
                <a:spcPts val="0"/>
              </a:spcAft>
              <a:buSzPts val="1400"/>
              <a:buFont typeface="Nunito"/>
              <a:buNone/>
              <a:defRPr>
                <a:latin typeface="Nunito"/>
                <a:ea typeface="Nunito"/>
                <a:cs typeface="Nunito"/>
                <a:sym typeface="Nunito"/>
              </a:defRPr>
            </a:lvl9pPr>
          </a:lstStyle>
          <a:p>
            <a:endParaRPr/>
          </a:p>
        </p:txBody>
      </p:sp>
      <p:sp>
        <p:nvSpPr>
          <p:cNvPr id="83" name="Google Shape;83;p8"/>
          <p:cNvSpPr txBox="1">
            <a:spLocks noGrp="1"/>
          </p:cNvSpPr>
          <p:nvPr>
            <p:ph type="subTitle" idx="2"/>
          </p:nvPr>
        </p:nvSpPr>
        <p:spPr>
          <a:xfrm>
            <a:off x="3324175" y="1315852"/>
            <a:ext cx="2552100" cy="3646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500"/>
              <a:buFont typeface="Nunito"/>
              <a:buNone/>
              <a:defRPr sz="1500">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84" name="Google Shape;84;p8"/>
          <p:cNvSpPr txBox="1">
            <a:spLocks noGrp="1"/>
          </p:cNvSpPr>
          <p:nvPr>
            <p:ph type="subTitle" idx="3"/>
          </p:nvPr>
        </p:nvSpPr>
        <p:spPr>
          <a:xfrm>
            <a:off x="6344325" y="1315852"/>
            <a:ext cx="2552100" cy="3646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500"/>
              <a:buFont typeface="Nunito"/>
              <a:buNone/>
              <a:defRPr sz="1500">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85" name="Google Shape;85;p8"/>
          <p:cNvSpPr txBox="1"/>
          <p:nvPr/>
        </p:nvSpPr>
        <p:spPr>
          <a:xfrm>
            <a:off x="56700" y="57525"/>
            <a:ext cx="8175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000">
                <a:latin typeface="Tilt Warp"/>
                <a:ea typeface="Tilt Warp"/>
                <a:cs typeface="Tilt Warp"/>
                <a:sym typeface="Tilt Warp"/>
              </a:rPr>
              <a:t>Comparison: List Similarities and Differences </a:t>
            </a:r>
            <a:endParaRPr sz="3000">
              <a:latin typeface="Tilt Warp"/>
              <a:ea typeface="Tilt Warp"/>
              <a:cs typeface="Tilt Warp"/>
              <a:sym typeface="Tilt Warp"/>
            </a:endParaRPr>
          </a:p>
        </p:txBody>
      </p:sp>
      <p:sp>
        <p:nvSpPr>
          <p:cNvPr id="86" name="Google Shape;86;p8"/>
          <p:cNvSpPr/>
          <p:nvPr/>
        </p:nvSpPr>
        <p:spPr>
          <a:xfrm>
            <a:off x="129075" y="833850"/>
            <a:ext cx="2810100" cy="2979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87" name="Google Shape;87;p8"/>
          <p:cNvSpPr/>
          <p:nvPr/>
        </p:nvSpPr>
        <p:spPr>
          <a:xfrm>
            <a:off x="3166913" y="833850"/>
            <a:ext cx="2810100" cy="2979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88" name="Google Shape;88;p8"/>
          <p:cNvSpPr/>
          <p:nvPr/>
        </p:nvSpPr>
        <p:spPr>
          <a:xfrm>
            <a:off x="6224638" y="833850"/>
            <a:ext cx="2810100" cy="2979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89" name="Google Shape;89;p8"/>
          <p:cNvSpPr txBox="1"/>
          <p:nvPr/>
        </p:nvSpPr>
        <p:spPr>
          <a:xfrm>
            <a:off x="3166912" y="768140"/>
            <a:ext cx="2810100" cy="461635"/>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800" dirty="0">
                <a:solidFill>
                  <a:schemeClr val="bg1"/>
                </a:solidFill>
                <a:latin typeface="Nunito"/>
                <a:ea typeface="Nunito"/>
                <a:cs typeface="Nunito"/>
                <a:sym typeface="Nunito"/>
              </a:rPr>
              <a:t>Similarities in Answers</a:t>
            </a:r>
            <a:endParaRPr sz="1800" dirty="0">
              <a:solidFill>
                <a:schemeClr val="bg1"/>
              </a:solidFill>
              <a:latin typeface="Nunito"/>
              <a:ea typeface="Nunito"/>
              <a:cs typeface="Nunito"/>
              <a:sym typeface="Nunito"/>
            </a:endParaRPr>
          </a:p>
        </p:txBody>
      </p:sp>
      <p:sp>
        <p:nvSpPr>
          <p:cNvPr id="90" name="Google Shape;90;p8"/>
          <p:cNvSpPr txBox="1"/>
          <p:nvPr/>
        </p:nvSpPr>
        <p:spPr>
          <a:xfrm>
            <a:off x="123550" y="768107"/>
            <a:ext cx="2823450" cy="461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800" dirty="0">
                <a:solidFill>
                  <a:schemeClr val="bg1"/>
                </a:solidFill>
                <a:latin typeface="Nunito"/>
                <a:ea typeface="Nunito"/>
                <a:cs typeface="Nunito"/>
                <a:sym typeface="Nunito"/>
              </a:rPr>
              <a:t>My Answer</a:t>
            </a:r>
            <a:endParaRPr sz="1800" dirty="0">
              <a:solidFill>
                <a:schemeClr val="bg1"/>
              </a:solidFill>
              <a:latin typeface="Nunito"/>
              <a:ea typeface="Nunito"/>
              <a:cs typeface="Nunito"/>
              <a:sym typeface="Nunito"/>
            </a:endParaRPr>
          </a:p>
        </p:txBody>
      </p:sp>
      <p:sp>
        <p:nvSpPr>
          <p:cNvPr id="91" name="Google Shape;91;p8"/>
          <p:cNvSpPr txBox="1"/>
          <p:nvPr/>
        </p:nvSpPr>
        <p:spPr>
          <a:xfrm>
            <a:off x="6230250" y="768107"/>
            <a:ext cx="2804488" cy="461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800" dirty="0">
                <a:solidFill>
                  <a:schemeClr val="bg1"/>
                </a:solidFill>
                <a:latin typeface="Nunito"/>
                <a:ea typeface="Nunito"/>
                <a:cs typeface="Nunito"/>
                <a:sym typeface="Nunito"/>
              </a:rPr>
              <a:t>Groups Answer</a:t>
            </a:r>
            <a:endParaRPr sz="1800" dirty="0">
              <a:solidFill>
                <a:schemeClr val="bg1"/>
              </a:solidFill>
              <a:latin typeface="Nunito"/>
              <a:ea typeface="Nunito"/>
              <a:cs typeface="Nunito"/>
              <a:sym typeface="Nunito"/>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0"/>
          <p:cNvSpPr/>
          <p:nvPr/>
        </p:nvSpPr>
        <p:spPr>
          <a:xfrm>
            <a:off x="56200" y="356025"/>
            <a:ext cx="4731300" cy="175200"/>
          </a:xfrm>
          <a:prstGeom prst="rect">
            <a:avLst/>
          </a:prstGeom>
          <a:solidFill>
            <a:srgbClr val="F9AE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99" name="Google Shape;99;p10"/>
          <p:cNvSpPr/>
          <p:nvPr/>
        </p:nvSpPr>
        <p:spPr>
          <a:xfrm>
            <a:off x="139651" y="645075"/>
            <a:ext cx="3696900" cy="10209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Vocabulary Term </a:t>
            </a:r>
            <a:endParaRPr>
              <a:latin typeface="Tilt Warp"/>
              <a:ea typeface="Tilt Warp"/>
              <a:cs typeface="Tilt Warp"/>
              <a:sym typeface="Tilt Warp"/>
            </a:endParaRPr>
          </a:p>
        </p:txBody>
      </p:sp>
      <p:pic>
        <p:nvPicPr>
          <p:cNvPr id="100" name="Google Shape;100;p10"/>
          <p:cNvPicPr preferRelativeResize="0"/>
          <p:nvPr/>
        </p:nvPicPr>
        <p:blipFill>
          <a:blip r:embed="rId2">
            <a:alphaModFix/>
          </a:blip>
          <a:stretch>
            <a:fillRect/>
          </a:stretch>
        </p:blipFill>
        <p:spPr>
          <a:xfrm>
            <a:off x="8151053" y="79433"/>
            <a:ext cx="870098" cy="489424"/>
          </a:xfrm>
          <a:prstGeom prst="rect">
            <a:avLst/>
          </a:prstGeom>
          <a:noFill/>
          <a:ln>
            <a:noFill/>
          </a:ln>
        </p:spPr>
      </p:pic>
      <p:sp>
        <p:nvSpPr>
          <p:cNvPr id="101" name="Google Shape;101;p10"/>
          <p:cNvSpPr/>
          <p:nvPr/>
        </p:nvSpPr>
        <p:spPr>
          <a:xfrm>
            <a:off x="118801" y="1741275"/>
            <a:ext cx="3738600" cy="17529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Definition</a:t>
            </a:r>
            <a:endParaRPr>
              <a:latin typeface="Tilt Warp"/>
              <a:ea typeface="Tilt Warp"/>
              <a:cs typeface="Tilt Warp"/>
              <a:sym typeface="Tilt Warp"/>
            </a:endParaRPr>
          </a:p>
        </p:txBody>
      </p:sp>
      <p:sp>
        <p:nvSpPr>
          <p:cNvPr id="102" name="Google Shape;102;p10"/>
          <p:cNvSpPr/>
          <p:nvPr/>
        </p:nvSpPr>
        <p:spPr>
          <a:xfrm>
            <a:off x="118801" y="3569475"/>
            <a:ext cx="3738600" cy="15153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Example Sentence</a:t>
            </a:r>
            <a:endParaRPr>
              <a:latin typeface="Tilt Warp"/>
              <a:ea typeface="Tilt Warp"/>
              <a:cs typeface="Tilt Warp"/>
              <a:sym typeface="Tilt Warp"/>
            </a:endParaRPr>
          </a:p>
        </p:txBody>
      </p:sp>
      <p:sp>
        <p:nvSpPr>
          <p:cNvPr id="103" name="Google Shape;103;p10"/>
          <p:cNvSpPr txBox="1">
            <a:spLocks noGrp="1"/>
          </p:cNvSpPr>
          <p:nvPr>
            <p:ph type="subTitle" idx="1"/>
          </p:nvPr>
        </p:nvSpPr>
        <p:spPr>
          <a:xfrm>
            <a:off x="243301" y="1003200"/>
            <a:ext cx="3489600" cy="588300"/>
          </a:xfrm>
          <a:prstGeom prst="rect">
            <a:avLst/>
          </a:prstGeom>
          <a:solidFill>
            <a:schemeClr val="lt1"/>
          </a:solidFill>
        </p:spPr>
        <p:txBody>
          <a:bodyPr spcFirstLastPara="1" wrap="square" lIns="91425" tIns="91425" rIns="91425" bIns="91425" anchor="t" anchorCtr="0">
            <a:normAutofit/>
          </a:bodyPr>
          <a:lstStyle>
            <a:lvl1pPr lvl="0" rtl="0">
              <a:spcBef>
                <a:spcPts val="0"/>
              </a:spcBef>
              <a:spcAft>
                <a:spcPts val="0"/>
              </a:spcAft>
              <a:buClr>
                <a:schemeClr val="dk1"/>
              </a:buClr>
              <a:buSzPts val="1400"/>
              <a:buFont typeface="Franklin Gothic"/>
              <a:buNone/>
              <a:defRPr sz="1400">
                <a:solidFill>
                  <a:schemeClr val="dk1"/>
                </a:solidFill>
                <a:latin typeface="Franklin Gothic"/>
                <a:ea typeface="Franklin Gothic"/>
                <a:cs typeface="Franklin Gothic"/>
                <a:sym typeface="Franklin Gothic"/>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4" name="Google Shape;104;p10"/>
          <p:cNvSpPr txBox="1">
            <a:spLocks noGrp="1"/>
          </p:cNvSpPr>
          <p:nvPr>
            <p:ph type="subTitle" idx="2"/>
          </p:nvPr>
        </p:nvSpPr>
        <p:spPr>
          <a:xfrm>
            <a:off x="223501" y="2109825"/>
            <a:ext cx="3529200" cy="1274100"/>
          </a:xfrm>
          <a:prstGeom prst="rect">
            <a:avLst/>
          </a:prstGeom>
          <a:solidFill>
            <a:schemeClr val="lt1"/>
          </a:solidFill>
        </p:spPr>
        <p:txBody>
          <a:bodyPr spcFirstLastPara="1" wrap="square" lIns="91425" tIns="91425" rIns="91425" bIns="91425" anchor="t" anchorCtr="0">
            <a:normAutofit/>
          </a:bodyPr>
          <a:lstStyle>
            <a:lvl1pPr lvl="0" rtl="0">
              <a:spcBef>
                <a:spcPts val="0"/>
              </a:spcBef>
              <a:spcAft>
                <a:spcPts val="0"/>
              </a:spcAft>
              <a:buClr>
                <a:schemeClr val="dk1"/>
              </a:buClr>
              <a:buSzPts val="1400"/>
              <a:buFont typeface="Franklin Gothic"/>
              <a:buNone/>
              <a:defRPr sz="1400">
                <a:solidFill>
                  <a:schemeClr val="dk1"/>
                </a:solidFill>
                <a:latin typeface="Franklin Gothic"/>
                <a:ea typeface="Franklin Gothic"/>
                <a:cs typeface="Franklin Gothic"/>
                <a:sym typeface="Franklin Gothic"/>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5" name="Google Shape;105;p10"/>
          <p:cNvSpPr txBox="1">
            <a:spLocks noGrp="1"/>
          </p:cNvSpPr>
          <p:nvPr>
            <p:ph type="subTitle" idx="3"/>
          </p:nvPr>
        </p:nvSpPr>
        <p:spPr>
          <a:xfrm>
            <a:off x="223501" y="3888038"/>
            <a:ext cx="3529200" cy="1101300"/>
          </a:xfrm>
          <a:prstGeom prst="rect">
            <a:avLst/>
          </a:prstGeom>
          <a:solidFill>
            <a:schemeClr val="lt1"/>
          </a:solidFill>
        </p:spPr>
        <p:txBody>
          <a:bodyPr spcFirstLastPara="1" wrap="square" lIns="91425" tIns="91425" rIns="91425" bIns="91425" anchor="t" anchorCtr="0">
            <a:normAutofit/>
          </a:bodyPr>
          <a:lstStyle>
            <a:lvl1pPr lvl="0" rtl="0">
              <a:spcBef>
                <a:spcPts val="0"/>
              </a:spcBef>
              <a:spcAft>
                <a:spcPts val="0"/>
              </a:spcAft>
              <a:buClr>
                <a:schemeClr val="dk1"/>
              </a:buClr>
              <a:buSzPts val="1400"/>
              <a:buFont typeface="Franklin Gothic"/>
              <a:buNone/>
              <a:defRPr sz="1400">
                <a:solidFill>
                  <a:schemeClr val="dk1"/>
                </a:solidFill>
                <a:latin typeface="Franklin Gothic"/>
                <a:ea typeface="Franklin Gothic"/>
                <a:cs typeface="Franklin Gothic"/>
                <a:sym typeface="Franklin Gothic"/>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6" name="Google Shape;106;p10"/>
          <p:cNvSpPr/>
          <p:nvPr/>
        </p:nvSpPr>
        <p:spPr>
          <a:xfrm>
            <a:off x="4140800" y="694050"/>
            <a:ext cx="4731300" cy="24777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Find An Image to Represent It:</a:t>
            </a:r>
            <a:endParaRPr>
              <a:latin typeface="Tilt Warp"/>
              <a:ea typeface="Tilt Warp"/>
              <a:cs typeface="Tilt Warp"/>
              <a:sym typeface="Tilt Warp"/>
            </a:endParaRPr>
          </a:p>
        </p:txBody>
      </p:sp>
      <p:sp>
        <p:nvSpPr>
          <p:cNvPr id="107" name="Google Shape;107;p10"/>
          <p:cNvSpPr>
            <a:spLocks noGrp="1"/>
          </p:cNvSpPr>
          <p:nvPr>
            <p:ph type="pic" idx="4"/>
          </p:nvPr>
        </p:nvSpPr>
        <p:spPr>
          <a:xfrm>
            <a:off x="4386572" y="1126385"/>
            <a:ext cx="4279500" cy="1961100"/>
          </a:xfrm>
          <a:prstGeom prst="roundRect">
            <a:avLst>
              <a:gd name="adj" fmla="val 16667"/>
            </a:avLst>
          </a:prstGeom>
          <a:noFill/>
          <a:ln>
            <a:noFill/>
          </a:ln>
        </p:spPr>
      </p:sp>
      <p:sp>
        <p:nvSpPr>
          <p:cNvPr id="108" name="Google Shape;108;p10"/>
          <p:cNvSpPr txBox="1"/>
          <p:nvPr/>
        </p:nvSpPr>
        <p:spPr>
          <a:xfrm>
            <a:off x="0" y="-16737"/>
            <a:ext cx="4787500" cy="661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100" dirty="0">
                <a:latin typeface="Tilt Warp"/>
                <a:ea typeface="Tilt Warp"/>
                <a:cs typeface="Tilt Warp"/>
                <a:sym typeface="Tilt Warp"/>
              </a:rPr>
              <a:t>Vocabulary Practice </a:t>
            </a:r>
            <a:endParaRPr sz="3100" dirty="0">
              <a:latin typeface="Tilt Warp"/>
              <a:ea typeface="Tilt Warp"/>
              <a:cs typeface="Tilt Warp"/>
              <a:sym typeface="Tilt Warp"/>
            </a:endParaRPr>
          </a:p>
        </p:txBody>
      </p:sp>
      <p:sp>
        <p:nvSpPr>
          <p:cNvPr id="109" name="Google Shape;109;p10"/>
          <p:cNvSpPr/>
          <p:nvPr/>
        </p:nvSpPr>
        <p:spPr>
          <a:xfrm>
            <a:off x="4183650" y="3296950"/>
            <a:ext cx="4731300" cy="16923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This image represents the vocabulary term because…</a:t>
            </a:r>
            <a:endParaRPr>
              <a:latin typeface="Tilt Warp"/>
              <a:ea typeface="Tilt Warp"/>
              <a:cs typeface="Tilt Warp"/>
              <a:sym typeface="Tilt Warp"/>
            </a:endParaRPr>
          </a:p>
        </p:txBody>
      </p:sp>
      <p:sp>
        <p:nvSpPr>
          <p:cNvPr id="110" name="Google Shape;110;p10"/>
          <p:cNvSpPr txBox="1">
            <a:spLocks noGrp="1"/>
          </p:cNvSpPr>
          <p:nvPr>
            <p:ph type="subTitle" idx="5"/>
          </p:nvPr>
        </p:nvSpPr>
        <p:spPr>
          <a:xfrm>
            <a:off x="4267100" y="3645000"/>
            <a:ext cx="4527900" cy="1274100"/>
          </a:xfrm>
          <a:prstGeom prst="rect">
            <a:avLst/>
          </a:prstGeom>
          <a:solidFill>
            <a:schemeClr val="lt1"/>
          </a:solidFill>
        </p:spPr>
        <p:txBody>
          <a:bodyPr spcFirstLastPara="1" wrap="square" lIns="91425" tIns="91425" rIns="91425" bIns="91425" anchor="t" anchorCtr="0">
            <a:normAutofit/>
          </a:bodyPr>
          <a:lstStyle>
            <a:lvl1pPr lvl="0" rtl="0">
              <a:spcBef>
                <a:spcPts val="0"/>
              </a:spcBef>
              <a:spcAft>
                <a:spcPts val="0"/>
              </a:spcAft>
              <a:buClr>
                <a:schemeClr val="dk1"/>
              </a:buClr>
              <a:buSzPts val="1400"/>
              <a:buFont typeface="Franklin Gothic"/>
              <a:buNone/>
              <a:defRPr sz="1400">
                <a:solidFill>
                  <a:schemeClr val="dk1"/>
                </a:solidFill>
                <a:latin typeface="Franklin Gothic"/>
                <a:ea typeface="Franklin Gothic"/>
                <a:cs typeface="Franklin Gothic"/>
                <a:sym typeface="Franklin Gothic"/>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grpSp>
        <p:nvGrpSpPr>
          <p:cNvPr id="2" name="Group 1">
            <a:extLst>
              <a:ext uri="{FF2B5EF4-FFF2-40B4-BE49-F238E27FC236}">
                <a16:creationId xmlns:a16="http://schemas.microsoft.com/office/drawing/2014/main" id="{E12FBE84-61AE-A0CE-2A70-EED5ABC0EBB3}"/>
              </a:ext>
            </a:extLst>
          </p:cNvPr>
          <p:cNvGrpSpPr/>
          <p:nvPr userDrawn="1"/>
        </p:nvGrpSpPr>
        <p:grpSpPr>
          <a:xfrm>
            <a:off x="7109493" y="-71244"/>
            <a:ext cx="1165478" cy="645869"/>
            <a:chOff x="7109493" y="-71244"/>
            <a:chExt cx="1165478" cy="645869"/>
          </a:xfrm>
        </p:grpSpPr>
        <p:pic>
          <p:nvPicPr>
            <p:cNvPr id="3" name="Picture 2" descr="A logo with a heart shaped egg and text&#10;&#10;Description automatically generated">
              <a:extLst>
                <a:ext uri="{FF2B5EF4-FFF2-40B4-BE49-F238E27FC236}">
                  <a16:creationId xmlns:a16="http://schemas.microsoft.com/office/drawing/2014/main" id="{9455A6A1-717A-A282-FC5B-14183BA5C0DB}"/>
                </a:ext>
              </a:extLst>
            </p:cNvPr>
            <p:cNvPicPr>
              <a:picLocks noChangeAspect="1"/>
            </p:cNvPicPr>
            <p:nvPr userDrawn="1"/>
          </p:nvPicPr>
          <p:blipFill>
            <a:blip r:embed="rId3"/>
            <a:stretch>
              <a:fillRect/>
            </a:stretch>
          </p:blipFill>
          <p:spPr>
            <a:xfrm>
              <a:off x="7109493" y="-71244"/>
              <a:ext cx="1165478" cy="645869"/>
            </a:xfrm>
            <a:prstGeom prst="rect">
              <a:avLst/>
            </a:prstGeom>
          </p:spPr>
        </p:pic>
        <p:sp>
          <p:nvSpPr>
            <p:cNvPr id="4" name="Rectangle 3">
              <a:extLst>
                <a:ext uri="{FF2B5EF4-FFF2-40B4-BE49-F238E27FC236}">
                  <a16:creationId xmlns:a16="http://schemas.microsoft.com/office/drawing/2014/main" id="{E8D768A2-D6FE-794E-A902-49ADD977DAA6}"/>
                </a:ext>
              </a:extLst>
            </p:cNvPr>
            <p:cNvSpPr/>
            <p:nvPr userDrawn="1"/>
          </p:nvSpPr>
          <p:spPr>
            <a:xfrm>
              <a:off x="7595627" y="419437"/>
              <a:ext cx="623434" cy="8599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1"/>
        <p:cNvGrpSpPr/>
        <p:nvPr/>
      </p:nvGrpSpPr>
      <p:grpSpPr>
        <a:xfrm>
          <a:off x="0" y="0"/>
          <a:ext cx="0" cy="0"/>
          <a:chOff x="0" y="0"/>
          <a:chExt cx="0" cy="0"/>
        </a:xfrm>
      </p:grpSpPr>
      <p:sp>
        <p:nvSpPr>
          <p:cNvPr id="112" name="Google Shape;112;p11"/>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13" name="Google Shape;113;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 Type="http://schemas.openxmlformats.org/officeDocument/2006/relationships/slideLayout" Target="../slideLayouts/slideLayout9.xml"/><Relationship Id="rId16" Type="http://schemas.openxmlformats.org/officeDocument/2006/relationships/slideLayout" Target="../slideLayouts/slideLayout23.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10" Type="http://schemas.openxmlformats.org/officeDocument/2006/relationships/image" Target="../media/image2.png"/><Relationship Id="rId4" Type="http://schemas.openxmlformats.org/officeDocument/2006/relationships/slideLayout" Target="../slideLayouts/slideLayout28.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854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300"/>
              <a:buFont typeface="Tilt Warp"/>
              <a:buNone/>
              <a:defRPr sz="3300">
                <a:solidFill>
                  <a:schemeClr val="dk1"/>
                </a:solidFill>
                <a:latin typeface="Tilt Warp"/>
                <a:ea typeface="Tilt Warp"/>
                <a:cs typeface="Tilt Warp"/>
                <a:sym typeface="Tilt Warp"/>
              </a:defRPr>
            </a:lvl1pPr>
            <a:lvl2pPr lvl="1">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2pPr>
            <a:lvl3pPr lvl="2">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3pPr>
            <a:lvl4pPr lvl="3">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4pPr>
            <a:lvl5pPr lvl="4">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5pPr>
            <a:lvl6pPr lvl="5">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6pPr>
            <a:lvl7pPr lvl="6">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7pPr>
            <a:lvl8pPr lvl="7">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8pPr>
            <a:lvl9pPr lvl="8">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Franklin Gothic"/>
              <a:buChar char="●"/>
              <a:defRPr sz="1800">
                <a:solidFill>
                  <a:schemeClr val="dk1"/>
                </a:solidFill>
                <a:latin typeface="Franklin Gothic"/>
                <a:ea typeface="Franklin Gothic"/>
                <a:cs typeface="Franklin Gothic"/>
                <a:sym typeface="Franklin Gothic"/>
              </a:defRPr>
            </a:lvl1pPr>
            <a:lvl2pPr marL="914400" lvl="1" indent="-31750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2pPr>
            <a:lvl3pPr marL="1371600" lvl="2" indent="-31750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3pPr>
            <a:lvl4pPr marL="1828800" lvl="3" indent="-31750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4pPr>
            <a:lvl5pPr marL="2286000" lvl="4" indent="-31750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5pPr>
            <a:lvl6pPr marL="2743200" lvl="5" indent="-31750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6pPr>
            <a:lvl7pPr marL="3200400" lvl="6" indent="-31750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7pPr>
            <a:lvl8pPr marL="3657600" lvl="7" indent="-31750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8pPr>
            <a:lvl9pPr marL="4114800" lvl="8" indent="-31750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9">
            <a:alphaModFix/>
          </a:blip>
          <a:stretch>
            <a:fillRect/>
          </a:stretch>
        </p:blipFill>
        <p:spPr>
          <a:xfrm>
            <a:off x="8320737" y="91825"/>
            <a:ext cx="699730" cy="393601"/>
          </a:xfrm>
          <a:prstGeom prst="rect">
            <a:avLst/>
          </a:prstGeom>
          <a:noFill/>
          <a:ln>
            <a:noFill/>
          </a:ln>
        </p:spPr>
      </p:pic>
      <p:grpSp>
        <p:nvGrpSpPr>
          <p:cNvPr id="5" name="Group 4">
            <a:extLst>
              <a:ext uri="{FF2B5EF4-FFF2-40B4-BE49-F238E27FC236}">
                <a16:creationId xmlns:a16="http://schemas.microsoft.com/office/drawing/2014/main" id="{C5A9FE56-EEDB-45C1-48BE-C08365AB072A}"/>
              </a:ext>
            </a:extLst>
          </p:cNvPr>
          <p:cNvGrpSpPr/>
          <p:nvPr userDrawn="1"/>
        </p:nvGrpSpPr>
        <p:grpSpPr>
          <a:xfrm>
            <a:off x="7109493" y="-71244"/>
            <a:ext cx="1165478" cy="645869"/>
            <a:chOff x="7109493" y="-71244"/>
            <a:chExt cx="1165478" cy="645869"/>
          </a:xfrm>
        </p:grpSpPr>
        <p:pic>
          <p:nvPicPr>
            <p:cNvPr id="3" name="Picture 2" descr="A logo with a heart shaped egg and text&#10;&#10;Description automatically generated">
              <a:extLst>
                <a:ext uri="{FF2B5EF4-FFF2-40B4-BE49-F238E27FC236}">
                  <a16:creationId xmlns:a16="http://schemas.microsoft.com/office/drawing/2014/main" id="{DC88F03B-9988-4A95-7A52-0E6B14C6283B}"/>
                </a:ext>
              </a:extLst>
            </p:cNvPr>
            <p:cNvPicPr>
              <a:picLocks noChangeAspect="1"/>
            </p:cNvPicPr>
            <p:nvPr userDrawn="1"/>
          </p:nvPicPr>
          <p:blipFill>
            <a:blip r:embed="rId10"/>
            <a:stretch>
              <a:fillRect/>
            </a:stretch>
          </p:blipFill>
          <p:spPr>
            <a:xfrm>
              <a:off x="7109493" y="-71244"/>
              <a:ext cx="1165478" cy="645869"/>
            </a:xfrm>
            <a:prstGeom prst="rect">
              <a:avLst/>
            </a:prstGeom>
          </p:spPr>
        </p:pic>
        <p:sp>
          <p:nvSpPr>
            <p:cNvPr id="4" name="Rectangle 3">
              <a:extLst>
                <a:ext uri="{FF2B5EF4-FFF2-40B4-BE49-F238E27FC236}">
                  <a16:creationId xmlns:a16="http://schemas.microsoft.com/office/drawing/2014/main" id="{3433C10D-48AE-C271-7279-2F255F558647}"/>
                </a:ext>
              </a:extLst>
            </p:cNvPr>
            <p:cNvSpPr/>
            <p:nvPr userDrawn="1"/>
          </p:nvSpPr>
          <p:spPr>
            <a:xfrm>
              <a:off x="7595627" y="419437"/>
              <a:ext cx="623434" cy="8599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2"/>
        <p:cNvGrpSpPr/>
        <p:nvPr/>
      </p:nvGrpSpPr>
      <p:grpSpPr>
        <a:xfrm>
          <a:off x="0" y="0"/>
          <a:ext cx="0" cy="0"/>
          <a:chOff x="0" y="0"/>
          <a:chExt cx="0" cy="0"/>
        </a:xfrm>
      </p:grpSpPr>
      <p:sp>
        <p:nvSpPr>
          <p:cNvPr id="93" name="Google Shape;93;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94" name="Google Shape;94;p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95" name="Google Shape;95;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82"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87"/>
        <p:cNvGrpSpPr/>
        <p:nvPr/>
      </p:nvGrpSpPr>
      <p:grpSpPr>
        <a:xfrm>
          <a:off x="0" y="0"/>
          <a:ext cx="0" cy="0"/>
          <a:chOff x="0" y="0"/>
          <a:chExt cx="0" cy="0"/>
        </a:xfrm>
      </p:grpSpPr>
      <p:sp>
        <p:nvSpPr>
          <p:cNvPr id="188" name="Google Shape;188;p26"/>
          <p:cNvSpPr txBox="1">
            <a:spLocks noGrp="1"/>
          </p:cNvSpPr>
          <p:nvPr>
            <p:ph type="title"/>
          </p:nvPr>
        </p:nvSpPr>
        <p:spPr>
          <a:xfrm>
            <a:off x="311700" y="4854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300"/>
              <a:buFont typeface="Tilt Warp"/>
              <a:buNone/>
              <a:defRPr sz="3300">
                <a:solidFill>
                  <a:schemeClr val="dk1"/>
                </a:solidFill>
                <a:latin typeface="Tilt Warp"/>
                <a:ea typeface="Tilt Warp"/>
                <a:cs typeface="Tilt Warp"/>
                <a:sym typeface="Tilt Warp"/>
              </a:defRPr>
            </a:lvl1pPr>
            <a:lvl2pPr lvl="1"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2pPr>
            <a:lvl3pPr lvl="2"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3pPr>
            <a:lvl4pPr lvl="3"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4pPr>
            <a:lvl5pPr lvl="4"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5pPr>
            <a:lvl6pPr lvl="5"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6pPr>
            <a:lvl7pPr lvl="6"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7pPr>
            <a:lvl8pPr lvl="7"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8pPr>
            <a:lvl9pPr lvl="8"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9pPr>
          </a:lstStyle>
          <a:p>
            <a:endParaRPr/>
          </a:p>
        </p:txBody>
      </p:sp>
      <p:sp>
        <p:nvSpPr>
          <p:cNvPr id="189" name="Google Shape;189;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1"/>
              </a:buClr>
              <a:buSzPts val="1800"/>
              <a:buFont typeface="Franklin Gothic"/>
              <a:buChar char="●"/>
              <a:defRPr sz="1800">
                <a:solidFill>
                  <a:schemeClr val="dk1"/>
                </a:solidFill>
                <a:latin typeface="Franklin Gothic"/>
                <a:ea typeface="Franklin Gothic"/>
                <a:cs typeface="Franklin Gothic"/>
                <a:sym typeface="Franklin Gothic"/>
              </a:defRPr>
            </a:lvl1pPr>
            <a:lvl2pPr marL="914400" lvl="1"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2pPr>
            <a:lvl3pPr marL="1371600" lvl="2"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3pPr>
            <a:lvl4pPr marL="1828800" lvl="3"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4pPr>
            <a:lvl5pPr marL="2286000" lvl="4"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5pPr>
            <a:lvl6pPr marL="2743200" lvl="5"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6pPr>
            <a:lvl7pPr marL="3200400" lvl="6"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7pPr>
            <a:lvl8pPr marL="3657600" lvl="7"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8pPr>
            <a:lvl9pPr marL="4114800" lvl="8"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9pPr>
          </a:lstStyle>
          <a:p>
            <a:endParaRPr/>
          </a:p>
        </p:txBody>
      </p:sp>
      <p:sp>
        <p:nvSpPr>
          <p:cNvPr id="190" name="Google Shape;190;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grpSp>
        <p:nvGrpSpPr>
          <p:cNvPr id="2" name="Group 1">
            <a:extLst>
              <a:ext uri="{FF2B5EF4-FFF2-40B4-BE49-F238E27FC236}">
                <a16:creationId xmlns:a16="http://schemas.microsoft.com/office/drawing/2014/main" id="{9EA8223A-7BCC-0BA9-3775-DFC30AF89A93}"/>
              </a:ext>
            </a:extLst>
          </p:cNvPr>
          <p:cNvGrpSpPr/>
          <p:nvPr userDrawn="1"/>
        </p:nvGrpSpPr>
        <p:grpSpPr>
          <a:xfrm>
            <a:off x="7109493" y="-71244"/>
            <a:ext cx="1165478" cy="645869"/>
            <a:chOff x="7109493" y="-71244"/>
            <a:chExt cx="1165478" cy="645869"/>
          </a:xfrm>
        </p:grpSpPr>
        <p:pic>
          <p:nvPicPr>
            <p:cNvPr id="3" name="Picture 2" descr="A logo with a heart shaped egg and text&#10;&#10;Description automatically generated">
              <a:extLst>
                <a:ext uri="{FF2B5EF4-FFF2-40B4-BE49-F238E27FC236}">
                  <a16:creationId xmlns:a16="http://schemas.microsoft.com/office/drawing/2014/main" id="{1A16A6AB-3FCE-A385-DD97-80E76EB2A0E7}"/>
                </a:ext>
              </a:extLst>
            </p:cNvPr>
            <p:cNvPicPr>
              <a:picLocks noChangeAspect="1"/>
            </p:cNvPicPr>
            <p:nvPr userDrawn="1"/>
          </p:nvPicPr>
          <p:blipFill>
            <a:blip r:embed="rId10"/>
            <a:stretch>
              <a:fillRect/>
            </a:stretch>
          </p:blipFill>
          <p:spPr>
            <a:xfrm>
              <a:off x="7109493" y="-71244"/>
              <a:ext cx="1165478" cy="645869"/>
            </a:xfrm>
            <a:prstGeom prst="rect">
              <a:avLst/>
            </a:prstGeom>
          </p:spPr>
        </p:pic>
        <p:sp>
          <p:nvSpPr>
            <p:cNvPr id="4" name="Rectangle 3">
              <a:extLst>
                <a:ext uri="{FF2B5EF4-FFF2-40B4-BE49-F238E27FC236}">
                  <a16:creationId xmlns:a16="http://schemas.microsoft.com/office/drawing/2014/main" id="{80BCF67F-B9BD-7745-EE44-A8F53720EECC}"/>
                </a:ext>
              </a:extLst>
            </p:cNvPr>
            <p:cNvSpPr/>
            <p:nvPr userDrawn="1"/>
          </p:nvSpPr>
          <p:spPr>
            <a:xfrm>
              <a:off x="7595627" y="419437"/>
              <a:ext cx="623434" cy="8599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 bg1="lt1" tx1="dk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hyperlink" Target="https://web.diffit.me/contact-us" TargetMode="External"/><Relationship Id="rId7"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slide" Target="slide3.xml"/><Relationship Id="rId11" Type="http://schemas.openxmlformats.org/officeDocument/2006/relationships/image" Target="../media/image4.png"/><Relationship Id="rId5" Type="http://schemas.openxmlformats.org/officeDocument/2006/relationships/hyperlink" Target="https://diffit.me" TargetMode="External"/><Relationship Id="rId10" Type="http://schemas.openxmlformats.org/officeDocument/2006/relationships/slide" Target="slide17.xml"/><Relationship Id="rId4" Type="http://schemas.openxmlformats.org/officeDocument/2006/relationships/hyperlink" Target="https://web.diffit.me/faq" TargetMode="External"/><Relationship Id="rId9" Type="http://schemas.openxmlformats.org/officeDocument/2006/relationships/slide" Target="slide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5"/>
          <p:cNvSpPr txBox="1"/>
          <p:nvPr/>
        </p:nvSpPr>
        <p:spPr>
          <a:xfrm>
            <a:off x="336600" y="784650"/>
            <a:ext cx="4102200" cy="407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13" b="1">
                <a:solidFill>
                  <a:schemeClr val="dk1"/>
                </a:solidFill>
                <a:highlight>
                  <a:srgbClr val="DCFCE7"/>
                </a:highlight>
                <a:latin typeface="Nunito"/>
                <a:ea typeface="Nunito"/>
                <a:cs typeface="Nunito"/>
                <a:sym typeface="Nunito"/>
              </a:rPr>
              <a:t>Student Activity:</a:t>
            </a:r>
            <a:r>
              <a:rPr lang="en" sz="1213">
                <a:solidFill>
                  <a:schemeClr val="dk1"/>
                </a:solidFill>
                <a:highlight>
                  <a:srgbClr val="DCFCE7"/>
                </a:highlight>
                <a:latin typeface="Nunito"/>
                <a:ea typeface="Nunito"/>
                <a:cs typeface="Nunito"/>
                <a:sym typeface="Nunito"/>
              </a:rPr>
              <a:t> </a:t>
            </a:r>
            <a:r>
              <a:rPr lang="en" sz="1213">
                <a:solidFill>
                  <a:schemeClr val="dk1"/>
                </a:solidFill>
                <a:latin typeface="Nunito"/>
                <a:ea typeface="Nunito"/>
                <a:cs typeface="Nunito"/>
                <a:sym typeface="Nunito"/>
              </a:rPr>
              <a:t>Engage in small group discussion using a reading. </a:t>
            </a:r>
            <a:endParaRPr sz="1213">
              <a:solidFill>
                <a:schemeClr val="dk1"/>
              </a:solidFill>
              <a:latin typeface="Nunito"/>
              <a:ea typeface="Nunito"/>
              <a:cs typeface="Nunito"/>
              <a:sym typeface="Nunito"/>
            </a:endParaRPr>
          </a:p>
          <a:p>
            <a:pPr marL="0" lvl="0" indent="0" algn="l" rtl="0">
              <a:spcBef>
                <a:spcPts val="0"/>
              </a:spcBef>
              <a:spcAft>
                <a:spcPts val="0"/>
              </a:spcAft>
              <a:buNone/>
            </a:pPr>
            <a:endParaRPr sz="1213" b="1">
              <a:solidFill>
                <a:schemeClr val="dk1"/>
              </a:solidFill>
              <a:latin typeface="Nunito"/>
              <a:ea typeface="Nunito"/>
              <a:cs typeface="Nunito"/>
              <a:sym typeface="Nunito"/>
            </a:endParaRPr>
          </a:p>
          <a:p>
            <a:pPr marL="0" lvl="0" indent="0" algn="l" rtl="0">
              <a:spcBef>
                <a:spcPts val="0"/>
              </a:spcBef>
              <a:spcAft>
                <a:spcPts val="0"/>
              </a:spcAft>
              <a:buNone/>
            </a:pPr>
            <a:r>
              <a:rPr lang="en" sz="1213" b="1">
                <a:solidFill>
                  <a:schemeClr val="dk1"/>
                </a:solidFill>
                <a:highlight>
                  <a:srgbClr val="DCFCE7"/>
                </a:highlight>
                <a:latin typeface="Nunito"/>
                <a:ea typeface="Nunito"/>
                <a:cs typeface="Nunito"/>
                <a:sym typeface="Nunito"/>
              </a:rPr>
              <a:t>How to share with students:</a:t>
            </a:r>
            <a:r>
              <a:rPr lang="en" sz="1213">
                <a:solidFill>
                  <a:schemeClr val="dk1"/>
                </a:solidFill>
                <a:highlight>
                  <a:srgbClr val="DCFCE7"/>
                </a:highlight>
                <a:latin typeface="Nunito"/>
                <a:ea typeface="Nunito"/>
                <a:cs typeface="Nunito"/>
                <a:sym typeface="Nunito"/>
              </a:rPr>
              <a:t> </a:t>
            </a:r>
            <a:r>
              <a:rPr lang="en" sz="1213">
                <a:solidFill>
                  <a:schemeClr val="dk1"/>
                </a:solidFill>
                <a:latin typeface="Nunito"/>
                <a:ea typeface="Nunito"/>
                <a:cs typeface="Nunito"/>
                <a:sym typeface="Nunito"/>
              </a:rPr>
              <a:t>These pages are sized for printing or can be assigned digitally using an LMS (like Google Classroom), where students can work on their own slide decks via “Make a Copy for Each Student.” Each slide is set up with text boxes for students to type in.</a:t>
            </a:r>
            <a:endParaRPr sz="1213">
              <a:solidFill>
                <a:schemeClr val="dk1"/>
              </a:solidFill>
              <a:latin typeface="Nunito"/>
              <a:ea typeface="Nunito"/>
              <a:cs typeface="Nunito"/>
              <a:sym typeface="Nunito"/>
            </a:endParaRPr>
          </a:p>
          <a:p>
            <a:pPr marL="0" lvl="0" indent="0" algn="l" rtl="0">
              <a:spcBef>
                <a:spcPts val="0"/>
              </a:spcBef>
              <a:spcAft>
                <a:spcPts val="0"/>
              </a:spcAft>
              <a:buNone/>
            </a:pPr>
            <a:endParaRPr sz="1213">
              <a:solidFill>
                <a:schemeClr val="dk1"/>
              </a:solidFill>
              <a:latin typeface="Nunito"/>
              <a:ea typeface="Nunito"/>
              <a:cs typeface="Nunito"/>
              <a:sym typeface="Nunito"/>
            </a:endParaRPr>
          </a:p>
          <a:p>
            <a:pPr marL="0" lvl="0" indent="0" algn="l" rtl="0">
              <a:spcBef>
                <a:spcPts val="0"/>
              </a:spcBef>
              <a:spcAft>
                <a:spcPts val="0"/>
              </a:spcAft>
              <a:buNone/>
            </a:pPr>
            <a:r>
              <a:rPr lang="en" sz="1213" b="1">
                <a:solidFill>
                  <a:schemeClr val="dk1"/>
                </a:solidFill>
                <a:highlight>
                  <a:srgbClr val="FFD966"/>
                </a:highlight>
                <a:latin typeface="Nunito"/>
                <a:ea typeface="Nunito"/>
                <a:cs typeface="Nunito"/>
                <a:sym typeface="Nunito"/>
              </a:rPr>
              <a:t>Please Note:</a:t>
            </a:r>
            <a:r>
              <a:rPr lang="en" sz="1213">
                <a:solidFill>
                  <a:schemeClr val="dk1"/>
                </a:solidFill>
                <a:latin typeface="Nunito"/>
                <a:ea typeface="Nunito"/>
                <a:cs typeface="Nunito"/>
                <a:sym typeface="Nunito"/>
              </a:rPr>
              <a:t> Because Diffit resources can vary in length, be sure to check the formatting on each slide. </a:t>
            </a:r>
            <a:endParaRPr sz="1213">
              <a:solidFill>
                <a:schemeClr val="dk1"/>
              </a:solidFill>
              <a:latin typeface="Nunito"/>
              <a:ea typeface="Nunito"/>
              <a:cs typeface="Nunito"/>
              <a:sym typeface="Nunito"/>
            </a:endParaRPr>
          </a:p>
          <a:p>
            <a:pPr marL="0" lvl="0" indent="0" algn="l" rtl="0">
              <a:spcBef>
                <a:spcPts val="0"/>
              </a:spcBef>
              <a:spcAft>
                <a:spcPts val="0"/>
              </a:spcAft>
              <a:buNone/>
            </a:pPr>
            <a:endParaRPr sz="1213">
              <a:solidFill>
                <a:schemeClr val="dk1"/>
              </a:solidFill>
              <a:highlight>
                <a:schemeClr val="lt1"/>
              </a:highlight>
              <a:latin typeface="Nunito"/>
              <a:ea typeface="Nunito"/>
              <a:cs typeface="Nunito"/>
              <a:sym typeface="Nunito"/>
            </a:endParaRPr>
          </a:p>
          <a:p>
            <a:pPr marL="0" lvl="0" indent="0" algn="l" rtl="0">
              <a:spcBef>
                <a:spcPts val="0"/>
              </a:spcBef>
              <a:spcAft>
                <a:spcPts val="0"/>
              </a:spcAft>
              <a:buNone/>
            </a:pPr>
            <a:r>
              <a:rPr lang="en" sz="1213" b="1">
                <a:solidFill>
                  <a:schemeClr val="dk1"/>
                </a:solidFill>
                <a:highlight>
                  <a:srgbClr val="DCFCE7"/>
                </a:highlight>
                <a:latin typeface="Nunito"/>
                <a:ea typeface="Nunito"/>
                <a:cs typeface="Nunito"/>
                <a:sym typeface="Nunito"/>
              </a:rPr>
              <a:t>Learn More:</a:t>
            </a:r>
            <a:r>
              <a:rPr lang="en" sz="1213">
                <a:solidFill>
                  <a:schemeClr val="dk1"/>
                </a:solidFill>
                <a:highlight>
                  <a:schemeClr val="lt1"/>
                </a:highlight>
                <a:latin typeface="Nunito"/>
                <a:ea typeface="Nunito"/>
                <a:cs typeface="Nunito"/>
                <a:sym typeface="Nunito"/>
              </a:rPr>
              <a:t> </a:t>
            </a:r>
            <a:r>
              <a:rPr lang="en" sz="1213" u="sng">
                <a:solidFill>
                  <a:schemeClr val="accent5"/>
                </a:solidFill>
                <a:highlight>
                  <a:schemeClr val="lt1"/>
                </a:highlight>
                <a:latin typeface="Nunito"/>
                <a:ea typeface="Nunito"/>
                <a:cs typeface="Nunito"/>
                <a:sym typeface="Nunito"/>
                <a:hlinkClick r:id="rId3">
                  <a:extLst>
                    <a:ext uri="{A12FA001-AC4F-418D-AE19-62706E023703}">
                      <ahyp:hlinkClr xmlns:ahyp="http://schemas.microsoft.com/office/drawing/2018/hyperlinkcolor" val="tx"/>
                    </a:ext>
                  </a:extLst>
                </a:hlinkClick>
              </a:rPr>
              <a:t>Please reach out</a:t>
            </a:r>
            <a:r>
              <a:rPr lang="en" sz="1213">
                <a:solidFill>
                  <a:schemeClr val="dk1"/>
                </a:solidFill>
                <a:highlight>
                  <a:schemeClr val="lt1"/>
                </a:highlight>
                <a:latin typeface="Nunito"/>
                <a:ea typeface="Nunito"/>
                <a:cs typeface="Nunito"/>
                <a:sym typeface="Nunito"/>
              </a:rPr>
              <a:t> with any questions or feedback. You can also learn more on our </a:t>
            </a:r>
            <a:r>
              <a:rPr lang="en" sz="1213" u="sng">
                <a:solidFill>
                  <a:schemeClr val="accent5"/>
                </a:solidFill>
                <a:highlight>
                  <a:schemeClr val="lt1"/>
                </a:highlight>
                <a:latin typeface="Nunito"/>
                <a:ea typeface="Nunito"/>
                <a:cs typeface="Nunito"/>
                <a:sym typeface="Nunito"/>
                <a:hlinkClick r:id="rId4">
                  <a:extLst>
                    <a:ext uri="{A12FA001-AC4F-418D-AE19-62706E023703}">
                      <ahyp:hlinkClr xmlns:ahyp="http://schemas.microsoft.com/office/drawing/2018/hyperlinkcolor" val="tx"/>
                    </a:ext>
                  </a:extLst>
                </a:hlinkClick>
              </a:rPr>
              <a:t>FAQ page</a:t>
            </a:r>
            <a:r>
              <a:rPr lang="en" sz="1213">
                <a:solidFill>
                  <a:schemeClr val="dk1"/>
                </a:solidFill>
                <a:highlight>
                  <a:schemeClr val="lt1"/>
                </a:highlight>
                <a:latin typeface="Nunito"/>
                <a:ea typeface="Nunito"/>
                <a:cs typeface="Nunito"/>
                <a:sym typeface="Nunito"/>
              </a:rPr>
              <a:t>, or get more resources at </a:t>
            </a:r>
            <a:r>
              <a:rPr lang="en" sz="1213" u="sng">
                <a:solidFill>
                  <a:schemeClr val="accent5"/>
                </a:solidFill>
                <a:highlight>
                  <a:schemeClr val="lt1"/>
                </a:highlight>
                <a:latin typeface="Nunito"/>
                <a:ea typeface="Nunito"/>
                <a:cs typeface="Nunito"/>
                <a:sym typeface="Nunito"/>
                <a:hlinkClick r:id="rId5">
                  <a:extLst>
                    <a:ext uri="{A12FA001-AC4F-418D-AE19-62706E023703}">
                      <ahyp:hlinkClr xmlns:ahyp="http://schemas.microsoft.com/office/drawing/2018/hyperlinkcolor" val="tx"/>
                    </a:ext>
                  </a:extLst>
                </a:hlinkClick>
              </a:rPr>
              <a:t>Diffit.me</a:t>
            </a:r>
            <a:r>
              <a:rPr lang="en" sz="1213">
                <a:solidFill>
                  <a:schemeClr val="dk1"/>
                </a:solidFill>
                <a:highlight>
                  <a:schemeClr val="lt1"/>
                </a:highlight>
                <a:latin typeface="Nunito"/>
                <a:ea typeface="Nunito"/>
                <a:cs typeface="Nunito"/>
                <a:sym typeface="Nunito"/>
              </a:rPr>
              <a:t>!</a:t>
            </a:r>
            <a:endParaRPr sz="1213" b="1">
              <a:solidFill>
                <a:schemeClr val="dk1"/>
              </a:solidFill>
              <a:latin typeface="Nunito"/>
              <a:ea typeface="Nunito"/>
              <a:cs typeface="Nunito"/>
              <a:sym typeface="Nunito"/>
            </a:endParaRPr>
          </a:p>
        </p:txBody>
      </p:sp>
      <p:sp>
        <p:nvSpPr>
          <p:cNvPr id="295" name="Google Shape;295;p35"/>
          <p:cNvSpPr txBox="1"/>
          <p:nvPr/>
        </p:nvSpPr>
        <p:spPr>
          <a:xfrm>
            <a:off x="4793250" y="784650"/>
            <a:ext cx="4102200" cy="343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21" b="1">
                <a:solidFill>
                  <a:schemeClr val="dk1"/>
                </a:solidFill>
                <a:highlight>
                  <a:srgbClr val="DCFCE7"/>
                </a:highlight>
                <a:latin typeface="Nunito"/>
                <a:ea typeface="Nunito"/>
                <a:cs typeface="Nunito"/>
                <a:sym typeface="Nunito"/>
              </a:rPr>
              <a:t>Suggested Lesson Flow: </a:t>
            </a:r>
            <a:endParaRPr sz="1021" b="1">
              <a:solidFill>
                <a:schemeClr val="dk1"/>
              </a:solidFill>
              <a:highlight>
                <a:srgbClr val="DCFCE7"/>
              </a:highlight>
              <a:latin typeface="Nunito"/>
              <a:ea typeface="Nunito"/>
              <a:cs typeface="Nunito"/>
              <a:sym typeface="Nunito"/>
            </a:endParaRPr>
          </a:p>
          <a:p>
            <a:pPr marL="0" lvl="0" indent="0" algn="l" rtl="0">
              <a:spcBef>
                <a:spcPts val="0"/>
              </a:spcBef>
              <a:spcAft>
                <a:spcPts val="0"/>
              </a:spcAft>
              <a:buNone/>
            </a:pPr>
            <a:endParaRPr sz="1021" b="1">
              <a:solidFill>
                <a:schemeClr val="dk1"/>
              </a:solidFill>
              <a:highlight>
                <a:srgbClr val="DCFCE7"/>
              </a:highlight>
              <a:latin typeface="Nunito"/>
              <a:ea typeface="Nunito"/>
              <a:cs typeface="Nunito"/>
              <a:sym typeface="Nunito"/>
            </a:endParaRPr>
          </a:p>
          <a:p>
            <a:pPr marL="457200" lvl="0" indent="-293440" algn="l" rtl="0">
              <a:spcBef>
                <a:spcPts val="0"/>
              </a:spcBef>
              <a:spcAft>
                <a:spcPts val="0"/>
              </a:spcAft>
              <a:buClr>
                <a:schemeClr val="dk1"/>
              </a:buClr>
              <a:buSzPts val="1021"/>
              <a:buFont typeface="Nunito"/>
              <a:buAutoNum type="arabicPeriod"/>
            </a:pPr>
            <a:r>
              <a:rPr lang="en" sz="1021" u="sng">
                <a:solidFill>
                  <a:schemeClr val="hlink"/>
                </a:solidFill>
                <a:latin typeface="Nunito"/>
                <a:ea typeface="Nunito"/>
                <a:cs typeface="Nunito"/>
                <a:sym typeface="Nunito"/>
                <a:hlinkClick r:id="rId6" action="ppaction://hlinksldjump"/>
              </a:rPr>
              <a:t>Preview Vocabulary </a:t>
            </a:r>
            <a:r>
              <a:rPr lang="en" sz="1021">
                <a:solidFill>
                  <a:schemeClr val="dk1"/>
                </a:solidFill>
                <a:latin typeface="Nunito"/>
                <a:ea typeface="Nunito"/>
                <a:cs typeface="Nunito"/>
                <a:sym typeface="Nunito"/>
              </a:rPr>
              <a:t>with students prior to reading.</a:t>
            </a:r>
            <a:endParaRPr sz="1021">
              <a:solidFill>
                <a:schemeClr val="dk1"/>
              </a:solidFill>
              <a:latin typeface="Nunito"/>
              <a:ea typeface="Nunito"/>
              <a:cs typeface="Nunito"/>
              <a:sym typeface="Nunito"/>
            </a:endParaRPr>
          </a:p>
          <a:p>
            <a:pPr marL="457200" lvl="0" indent="-293440" algn="l" rtl="0">
              <a:spcBef>
                <a:spcPts val="0"/>
              </a:spcBef>
              <a:spcAft>
                <a:spcPts val="0"/>
              </a:spcAft>
              <a:buClr>
                <a:schemeClr val="dk1"/>
              </a:buClr>
              <a:buSzPts val="1021"/>
              <a:buFont typeface="Nunito"/>
              <a:buAutoNum type="arabicPeriod"/>
            </a:pPr>
            <a:r>
              <a:rPr lang="en" sz="1021">
                <a:solidFill>
                  <a:schemeClr val="dk1"/>
                </a:solidFill>
                <a:latin typeface="Nunito"/>
                <a:ea typeface="Nunito"/>
                <a:cs typeface="Nunito"/>
                <a:sym typeface="Nunito"/>
              </a:rPr>
              <a:t>Have students </a:t>
            </a:r>
            <a:r>
              <a:rPr lang="en" sz="1021" u="sng">
                <a:solidFill>
                  <a:schemeClr val="hlink"/>
                </a:solidFill>
                <a:latin typeface="Nunito"/>
                <a:ea typeface="Nunito"/>
                <a:cs typeface="Nunito"/>
                <a:sym typeface="Nunito"/>
                <a:hlinkClick r:id="rId7" action="ppaction://hlinksldjump"/>
              </a:rPr>
              <a:t>read and take notes</a:t>
            </a:r>
            <a:r>
              <a:rPr lang="en" sz="1021">
                <a:solidFill>
                  <a:schemeClr val="dk1"/>
                </a:solidFill>
                <a:latin typeface="Nunito"/>
                <a:ea typeface="Nunito"/>
                <a:cs typeface="Nunito"/>
                <a:sym typeface="Nunito"/>
              </a:rPr>
              <a:t>. </a:t>
            </a:r>
            <a:endParaRPr sz="1021">
              <a:solidFill>
                <a:schemeClr val="dk1"/>
              </a:solidFill>
              <a:latin typeface="Nunito"/>
              <a:ea typeface="Nunito"/>
              <a:cs typeface="Nunito"/>
              <a:sym typeface="Nunito"/>
            </a:endParaRPr>
          </a:p>
          <a:p>
            <a:pPr marL="457200" lvl="0" indent="-293440" algn="l" rtl="0">
              <a:spcBef>
                <a:spcPts val="0"/>
              </a:spcBef>
              <a:spcAft>
                <a:spcPts val="0"/>
              </a:spcAft>
              <a:buClr>
                <a:schemeClr val="dk1"/>
              </a:buClr>
              <a:buSzPts val="1021"/>
              <a:buFont typeface="Nunito"/>
              <a:buAutoNum type="arabicPeriod"/>
            </a:pPr>
            <a:r>
              <a:rPr lang="en" sz="1021">
                <a:solidFill>
                  <a:schemeClr val="dk1"/>
                </a:solidFill>
                <a:latin typeface="Nunito"/>
                <a:ea typeface="Nunito"/>
                <a:cs typeface="Nunito"/>
                <a:sym typeface="Nunito"/>
              </a:rPr>
              <a:t>Have students go through the</a:t>
            </a:r>
            <a:r>
              <a:rPr lang="en" sz="1021" u="sng">
                <a:solidFill>
                  <a:schemeClr val="hlink"/>
                </a:solidFill>
                <a:latin typeface="Nunito"/>
                <a:ea typeface="Nunito"/>
                <a:cs typeface="Nunito"/>
                <a:sym typeface="Nunito"/>
                <a:hlinkClick r:id="rId8" action="ppaction://hlinksldjump"/>
              </a:rPr>
              <a:t> Multiple Choice Questions</a:t>
            </a:r>
            <a:r>
              <a:rPr lang="en" sz="1021">
                <a:solidFill>
                  <a:schemeClr val="dk1"/>
                </a:solidFill>
                <a:latin typeface="Nunito"/>
                <a:ea typeface="Nunito"/>
                <a:cs typeface="Nunito"/>
                <a:sym typeface="Nunito"/>
              </a:rPr>
              <a:t>. Students will answer each question and explain their thinking.</a:t>
            </a:r>
            <a:endParaRPr sz="1021">
              <a:solidFill>
                <a:schemeClr val="dk1"/>
              </a:solidFill>
              <a:latin typeface="Nunito"/>
              <a:ea typeface="Nunito"/>
              <a:cs typeface="Nunito"/>
              <a:sym typeface="Nunito"/>
            </a:endParaRPr>
          </a:p>
          <a:p>
            <a:pPr marL="457200" lvl="0" indent="-293440" algn="l" rtl="0">
              <a:spcBef>
                <a:spcPts val="0"/>
              </a:spcBef>
              <a:spcAft>
                <a:spcPts val="0"/>
              </a:spcAft>
              <a:buClr>
                <a:schemeClr val="dk1"/>
              </a:buClr>
              <a:buSzPts val="1021"/>
              <a:buFont typeface="Nunito"/>
              <a:buAutoNum type="arabicPeriod"/>
            </a:pPr>
            <a:r>
              <a:rPr lang="en" sz="1021">
                <a:solidFill>
                  <a:schemeClr val="dk1"/>
                </a:solidFill>
                <a:latin typeface="Nunito"/>
                <a:ea typeface="Nunito"/>
                <a:cs typeface="Nunito"/>
                <a:sym typeface="Nunito"/>
              </a:rPr>
              <a:t>Have students complete the </a:t>
            </a:r>
            <a:r>
              <a:rPr lang="en" sz="1021" u="sng">
                <a:solidFill>
                  <a:schemeClr val="hlink"/>
                </a:solidFill>
                <a:latin typeface="Nunito"/>
                <a:ea typeface="Nunito"/>
                <a:cs typeface="Nunito"/>
                <a:sym typeface="Nunito"/>
                <a:hlinkClick r:id="rId9" action="ppaction://hlinksldjump"/>
              </a:rPr>
              <a:t>Short Answer Questions</a:t>
            </a:r>
            <a:r>
              <a:rPr lang="en" sz="1021">
                <a:solidFill>
                  <a:schemeClr val="dk1"/>
                </a:solidFill>
                <a:latin typeface="Nunito"/>
                <a:ea typeface="Nunito"/>
                <a:cs typeface="Nunito"/>
                <a:sym typeface="Nunito"/>
              </a:rPr>
              <a:t>.</a:t>
            </a:r>
            <a:endParaRPr sz="1021">
              <a:solidFill>
                <a:schemeClr val="dk1"/>
              </a:solidFill>
              <a:latin typeface="Nunito"/>
              <a:ea typeface="Nunito"/>
              <a:cs typeface="Nunito"/>
              <a:sym typeface="Nunito"/>
            </a:endParaRPr>
          </a:p>
          <a:p>
            <a:pPr marL="457200" lvl="0" indent="-293440" algn="l" rtl="0">
              <a:spcBef>
                <a:spcPts val="0"/>
              </a:spcBef>
              <a:spcAft>
                <a:spcPts val="0"/>
              </a:spcAft>
              <a:buClr>
                <a:schemeClr val="dk1"/>
              </a:buClr>
              <a:buSzPts val="1021"/>
              <a:buFont typeface="Nunito"/>
              <a:buAutoNum type="arabicPeriod"/>
            </a:pPr>
            <a:r>
              <a:rPr lang="en" sz="1021">
                <a:solidFill>
                  <a:schemeClr val="dk1"/>
                </a:solidFill>
                <a:latin typeface="Nunito"/>
                <a:ea typeface="Nunito"/>
                <a:cs typeface="Nunito"/>
                <a:sym typeface="Nunito"/>
              </a:rPr>
              <a:t>Have students complete the </a:t>
            </a:r>
            <a:r>
              <a:rPr lang="en" sz="1021" u="sng">
                <a:solidFill>
                  <a:schemeClr val="hlink"/>
                </a:solidFill>
                <a:latin typeface="Nunito"/>
                <a:ea typeface="Nunito"/>
                <a:cs typeface="Nunito"/>
                <a:sym typeface="Nunito"/>
                <a:hlinkClick r:id="rId10" action="ppaction://hlinksldjump"/>
              </a:rPr>
              <a:t>Open Ended Questions</a:t>
            </a:r>
            <a:r>
              <a:rPr lang="en" sz="1021">
                <a:solidFill>
                  <a:schemeClr val="dk1"/>
                </a:solidFill>
                <a:latin typeface="Nunito"/>
                <a:ea typeface="Nunito"/>
                <a:cs typeface="Nunito"/>
                <a:sym typeface="Nunito"/>
              </a:rPr>
              <a:t> and discuss with partners or groups their responses.</a:t>
            </a:r>
            <a:endParaRPr sz="1021">
              <a:solidFill>
                <a:schemeClr val="dk1"/>
              </a:solidFill>
              <a:latin typeface="Nunito"/>
              <a:ea typeface="Nunito"/>
              <a:cs typeface="Nunito"/>
              <a:sym typeface="Nunito"/>
            </a:endParaRPr>
          </a:p>
          <a:p>
            <a:pPr marL="457200" lvl="0" indent="0" algn="l" rtl="0">
              <a:spcBef>
                <a:spcPts val="0"/>
              </a:spcBef>
              <a:spcAft>
                <a:spcPts val="0"/>
              </a:spcAft>
              <a:buNone/>
            </a:pPr>
            <a:endParaRPr sz="1021">
              <a:solidFill>
                <a:schemeClr val="dk1"/>
              </a:solidFill>
              <a:latin typeface="Nunito"/>
              <a:ea typeface="Nunito"/>
              <a:cs typeface="Nunito"/>
              <a:sym typeface="Nunito"/>
            </a:endParaRPr>
          </a:p>
          <a:p>
            <a:pPr marL="0" lvl="0" indent="0" algn="l" rtl="0">
              <a:spcBef>
                <a:spcPts val="0"/>
              </a:spcBef>
              <a:spcAft>
                <a:spcPts val="0"/>
              </a:spcAft>
              <a:buNone/>
            </a:pPr>
            <a:r>
              <a:rPr lang="en" sz="1021">
                <a:solidFill>
                  <a:schemeClr val="dk1"/>
                </a:solidFill>
                <a:highlight>
                  <a:schemeClr val="lt1"/>
                </a:highlight>
                <a:latin typeface="Nunito"/>
                <a:ea typeface="Nunito"/>
                <a:cs typeface="Nunito"/>
                <a:sym typeface="Nunito"/>
              </a:rPr>
              <a:t>Feel free to edit, remix, and use this resource however works best for you and your students! </a:t>
            </a:r>
            <a:endParaRPr sz="1021"/>
          </a:p>
        </p:txBody>
      </p:sp>
      <p:sp>
        <p:nvSpPr>
          <p:cNvPr id="296" name="Google Shape;296;p35"/>
          <p:cNvSpPr txBox="1"/>
          <p:nvPr/>
        </p:nvSpPr>
        <p:spPr>
          <a:xfrm>
            <a:off x="0" y="-11300"/>
            <a:ext cx="9144000" cy="350400"/>
          </a:xfrm>
          <a:prstGeom prst="rect">
            <a:avLst/>
          </a:prstGeom>
          <a:noFill/>
          <a:ln>
            <a:noFill/>
          </a:ln>
        </p:spPr>
        <p:txBody>
          <a:bodyPr spcFirstLastPara="1" wrap="square" lIns="74425" tIns="74425" rIns="74425" bIns="74425" anchor="t" anchorCtr="0">
            <a:spAutoFit/>
          </a:bodyPr>
          <a:lstStyle/>
          <a:p>
            <a:pPr marL="0" lvl="0" indent="0" algn="ctr" rtl="0">
              <a:spcBef>
                <a:spcPts val="0"/>
              </a:spcBef>
              <a:spcAft>
                <a:spcPts val="0"/>
              </a:spcAft>
              <a:buNone/>
            </a:pPr>
            <a:r>
              <a:rPr lang="en" sz="1300">
                <a:highlight>
                  <a:srgbClr val="FFD966"/>
                </a:highlight>
                <a:latin typeface="Tilt Warp"/>
                <a:ea typeface="Tilt Warp"/>
                <a:cs typeface="Tilt Warp"/>
                <a:sym typeface="Tilt Warp"/>
              </a:rPr>
              <a:t>TEACHER INSTRUCTION PAGE (delete this slide)</a:t>
            </a:r>
            <a:endParaRPr sz="1300">
              <a:highlight>
                <a:srgbClr val="FFD966"/>
              </a:highlight>
              <a:latin typeface="Tilt Warp"/>
              <a:ea typeface="Tilt Warp"/>
              <a:cs typeface="Tilt Warp"/>
              <a:sym typeface="Tilt Warp"/>
            </a:endParaRPr>
          </a:p>
        </p:txBody>
      </p:sp>
      <p:sp>
        <p:nvSpPr>
          <p:cNvPr id="297" name="Google Shape;297;p35"/>
          <p:cNvSpPr txBox="1"/>
          <p:nvPr/>
        </p:nvSpPr>
        <p:spPr>
          <a:xfrm>
            <a:off x="-10" y="4787543"/>
            <a:ext cx="9144000" cy="350400"/>
          </a:xfrm>
          <a:prstGeom prst="rect">
            <a:avLst/>
          </a:prstGeom>
          <a:noFill/>
          <a:ln>
            <a:noFill/>
          </a:ln>
        </p:spPr>
        <p:txBody>
          <a:bodyPr spcFirstLastPara="1" wrap="square" lIns="74425" tIns="74425" rIns="74425" bIns="74425" anchor="t" anchorCtr="0">
            <a:spAutoFit/>
          </a:bodyPr>
          <a:lstStyle/>
          <a:p>
            <a:pPr marL="0" lvl="0" indent="0" algn="ctr" rtl="0">
              <a:spcBef>
                <a:spcPts val="0"/>
              </a:spcBef>
              <a:spcAft>
                <a:spcPts val="0"/>
              </a:spcAft>
              <a:buNone/>
            </a:pPr>
            <a:r>
              <a:rPr lang="en" sz="1300">
                <a:highlight>
                  <a:srgbClr val="FFD966"/>
                </a:highlight>
                <a:latin typeface="Tilt Warp"/>
                <a:ea typeface="Tilt Warp"/>
                <a:cs typeface="Tilt Warp"/>
                <a:sym typeface="Tilt Warp"/>
              </a:rPr>
              <a:t>TEACHER INSTRUCTION PAGE (delete this slide)</a:t>
            </a:r>
            <a:endParaRPr sz="1300">
              <a:highlight>
                <a:srgbClr val="FFD966"/>
              </a:highlight>
              <a:latin typeface="Tilt Warp"/>
              <a:ea typeface="Tilt Warp"/>
              <a:cs typeface="Tilt Warp"/>
              <a:sym typeface="Tilt Warp"/>
            </a:endParaRPr>
          </a:p>
        </p:txBody>
      </p:sp>
      <p:pic>
        <p:nvPicPr>
          <p:cNvPr id="298" name="Google Shape;298;p35"/>
          <p:cNvPicPr preferRelativeResize="0"/>
          <p:nvPr/>
        </p:nvPicPr>
        <p:blipFill>
          <a:blip r:embed="rId11">
            <a:alphaModFix/>
          </a:blip>
          <a:stretch>
            <a:fillRect/>
          </a:stretch>
        </p:blipFill>
        <p:spPr>
          <a:xfrm>
            <a:off x="90400" y="63230"/>
            <a:ext cx="246200" cy="246200"/>
          </a:xfrm>
          <a:prstGeom prst="rect">
            <a:avLst/>
          </a:prstGeom>
          <a:noFill/>
          <a:ln>
            <a:noFill/>
          </a:ln>
        </p:spPr>
      </p:pic>
      <p:cxnSp>
        <p:nvCxnSpPr>
          <p:cNvPr id="299" name="Google Shape;299;p35"/>
          <p:cNvCxnSpPr/>
          <p:nvPr/>
        </p:nvCxnSpPr>
        <p:spPr>
          <a:xfrm>
            <a:off x="4565090" y="833543"/>
            <a:ext cx="21000" cy="3773400"/>
          </a:xfrm>
          <a:prstGeom prst="straightConnector1">
            <a:avLst/>
          </a:prstGeom>
          <a:noFill/>
          <a:ln w="28575" cap="flat" cmpd="sng">
            <a:solidFill>
              <a:srgbClr val="A7F3D0"/>
            </a:solidFill>
            <a:prstDash val="dot"/>
            <a:round/>
            <a:headEnd type="none" w="med" len="med"/>
            <a:tailEnd type="none" w="med" len="med"/>
          </a:ln>
        </p:spPr>
      </p:cxnSp>
      <p:sp>
        <p:nvSpPr>
          <p:cNvPr id="300" name="Google Shape;300;p35"/>
          <p:cNvSpPr txBox="1"/>
          <p:nvPr/>
        </p:nvSpPr>
        <p:spPr>
          <a:xfrm>
            <a:off x="1542750" y="309425"/>
            <a:ext cx="60585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b="1">
                <a:latin typeface="Nunito"/>
                <a:ea typeface="Nunito"/>
                <a:cs typeface="Nunito"/>
                <a:sym typeface="Nunito"/>
              </a:rPr>
              <a:t>Small Group Discussion Interactive Slides</a:t>
            </a:r>
            <a:endParaRPr sz="1600" b="1">
              <a:latin typeface="Nunito"/>
              <a:ea typeface="Nunito"/>
              <a:cs typeface="Nunito"/>
              <a:sym typeface="Nuni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43"/>
          <p:cNvSpPr txBox="1">
            <a:spLocks noGrp="1"/>
          </p:cNvSpPr>
          <p:nvPr>
            <p:ph type="subTitle" idx="1"/>
          </p:nvPr>
        </p:nvSpPr>
        <p:spPr>
          <a:xfrm>
            <a:off x="214375" y="865750"/>
            <a:ext cx="5601000" cy="3988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600" dirty="0"/>
              <a:t>By following these tips, you can make great meals on a budget, and reduce the cost of making meals. So, start planning your meals, checking your pantry, and shopping smart. You'll be able to enjoy delicious and nutritious meals without spending too much money. Happy cooking!</a:t>
            </a:r>
            <a:endParaRPr sz="1600" dirty="0"/>
          </a:p>
        </p:txBody>
      </p:sp>
      <p:sp>
        <p:nvSpPr>
          <p:cNvPr id="368" name="Google Shape;368;p43"/>
          <p:cNvSpPr txBox="1">
            <a:spLocks noGrp="1"/>
          </p:cNvSpPr>
          <p:nvPr>
            <p:ph type="subTitle" idx="2"/>
          </p:nvPr>
        </p:nvSpPr>
        <p:spPr>
          <a:xfrm>
            <a:off x="6097689" y="1146263"/>
            <a:ext cx="2789400" cy="3715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369" name="Google Shape;369;p43"/>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Read and Take Notes</a:t>
            </a:r>
            <a:endParaRPr sz="297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44"/>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Multiple Choice Question</a:t>
            </a:r>
            <a:endParaRPr/>
          </a:p>
        </p:txBody>
      </p:sp>
      <p:sp>
        <p:nvSpPr>
          <p:cNvPr id="375" name="Google Shape;375;p44"/>
          <p:cNvSpPr txBox="1">
            <a:spLocks noGrp="1"/>
          </p:cNvSpPr>
          <p:nvPr>
            <p:ph type="subTitle" idx="1"/>
          </p:nvPr>
        </p:nvSpPr>
        <p:spPr>
          <a:xfrm>
            <a:off x="382113" y="992407"/>
            <a:ext cx="4075800" cy="38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a:t>What is one tip the text provides for making meals on a budget?</a:t>
            </a:r>
            <a:endParaRPr sz="1600" b="1"/>
          </a:p>
          <a:p>
            <a:pPr marL="0" lvl="0" indent="0" algn="l" rtl="0">
              <a:spcBef>
                <a:spcPts val="1000"/>
              </a:spcBef>
              <a:spcAft>
                <a:spcPts val="0"/>
              </a:spcAft>
              <a:buNone/>
            </a:pPr>
            <a:r>
              <a:rPr lang="en" sz="1600"/>
              <a:t>A) Buy foods that are in season.</a:t>
            </a:r>
            <a:endParaRPr sz="1600"/>
          </a:p>
          <a:p>
            <a:pPr marL="0" lvl="0" indent="0" algn="l" rtl="0">
              <a:spcBef>
                <a:spcPts val="1000"/>
              </a:spcBef>
              <a:spcAft>
                <a:spcPts val="0"/>
              </a:spcAft>
              <a:buNone/>
            </a:pPr>
            <a:r>
              <a:rPr lang="en" sz="1600"/>
              <a:t>B) Always shop alone.</a:t>
            </a:r>
            <a:endParaRPr sz="1600"/>
          </a:p>
          <a:p>
            <a:pPr marL="0" lvl="0" indent="0" algn="l" rtl="0">
              <a:spcBef>
                <a:spcPts val="1000"/>
              </a:spcBef>
              <a:spcAft>
                <a:spcPts val="0"/>
              </a:spcAft>
              <a:buNone/>
            </a:pPr>
            <a:r>
              <a:rPr lang="en" sz="1600"/>
              <a:t>C) Only use expensive ingredients.</a:t>
            </a:r>
            <a:endParaRPr sz="1600"/>
          </a:p>
          <a:p>
            <a:pPr marL="0" lvl="0" indent="0" algn="l" rtl="0">
              <a:spcBef>
                <a:spcPts val="1000"/>
              </a:spcBef>
              <a:spcAft>
                <a:spcPts val="1000"/>
              </a:spcAft>
              <a:buNone/>
            </a:pPr>
            <a:r>
              <a:rPr lang="en" sz="1600"/>
              <a:t>D) Throw away any leftovers.</a:t>
            </a:r>
            <a:endParaRPr sz="1600"/>
          </a:p>
        </p:txBody>
      </p:sp>
      <p:sp>
        <p:nvSpPr>
          <p:cNvPr id="376" name="Google Shape;376;p44"/>
          <p:cNvSpPr txBox="1">
            <a:spLocks noGrp="1"/>
          </p:cNvSpPr>
          <p:nvPr>
            <p:ph type="subTitle" idx="2"/>
          </p:nvPr>
        </p:nvSpPr>
        <p:spPr>
          <a:xfrm>
            <a:off x="4983800" y="1268425"/>
            <a:ext cx="3852000" cy="3577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45"/>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Multiple Choice Question</a:t>
            </a:r>
            <a:endParaRPr sz="2970"/>
          </a:p>
        </p:txBody>
      </p:sp>
      <p:sp>
        <p:nvSpPr>
          <p:cNvPr id="382" name="Google Shape;382;p45"/>
          <p:cNvSpPr txBox="1">
            <a:spLocks noGrp="1"/>
          </p:cNvSpPr>
          <p:nvPr>
            <p:ph type="subTitle" idx="1"/>
          </p:nvPr>
        </p:nvSpPr>
        <p:spPr>
          <a:xfrm>
            <a:off x="382113" y="992407"/>
            <a:ext cx="4075800" cy="38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a:t>According to the text, why should you check your pantry before shopping or cooking?</a:t>
            </a:r>
            <a:endParaRPr sz="1600" b="1"/>
          </a:p>
          <a:p>
            <a:pPr marL="0" lvl="0" indent="0" algn="l" rtl="0">
              <a:spcBef>
                <a:spcPts val="1000"/>
              </a:spcBef>
              <a:spcAft>
                <a:spcPts val="0"/>
              </a:spcAft>
              <a:buNone/>
            </a:pPr>
            <a:r>
              <a:rPr lang="en" sz="1600"/>
              <a:t>A) To make mealtimes more fun.</a:t>
            </a:r>
            <a:endParaRPr sz="1600"/>
          </a:p>
          <a:p>
            <a:pPr marL="0" lvl="0" indent="0" algn="l" rtl="0">
              <a:spcBef>
                <a:spcPts val="1000"/>
              </a:spcBef>
              <a:spcAft>
                <a:spcPts val="0"/>
              </a:spcAft>
              <a:buNone/>
            </a:pPr>
            <a:r>
              <a:rPr lang="en" sz="1600"/>
              <a:t>B) To reduce food waste and save money.</a:t>
            </a:r>
            <a:endParaRPr sz="1600"/>
          </a:p>
          <a:p>
            <a:pPr marL="0" lvl="0" indent="0" algn="l" rtl="0">
              <a:spcBef>
                <a:spcPts val="1000"/>
              </a:spcBef>
              <a:spcAft>
                <a:spcPts val="0"/>
              </a:spcAft>
              <a:buNone/>
            </a:pPr>
            <a:r>
              <a:rPr lang="en" sz="1600"/>
              <a:t>C) To learn about different foods.</a:t>
            </a:r>
            <a:endParaRPr sz="1600"/>
          </a:p>
          <a:p>
            <a:pPr marL="0" lvl="0" indent="0" algn="l" rtl="0">
              <a:spcBef>
                <a:spcPts val="1000"/>
              </a:spcBef>
              <a:spcAft>
                <a:spcPts val="1000"/>
              </a:spcAft>
              <a:buNone/>
            </a:pPr>
            <a:r>
              <a:rPr lang="en" sz="1600"/>
              <a:t>D) To have different meals every day.</a:t>
            </a:r>
            <a:endParaRPr sz="1600"/>
          </a:p>
        </p:txBody>
      </p:sp>
      <p:sp>
        <p:nvSpPr>
          <p:cNvPr id="383" name="Google Shape;383;p45"/>
          <p:cNvSpPr txBox="1">
            <a:spLocks noGrp="1"/>
          </p:cNvSpPr>
          <p:nvPr>
            <p:ph type="subTitle" idx="2"/>
          </p:nvPr>
        </p:nvSpPr>
        <p:spPr>
          <a:xfrm>
            <a:off x="4983800" y="1268425"/>
            <a:ext cx="3852000" cy="3577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46"/>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Multiple Choice Question</a:t>
            </a:r>
            <a:endParaRPr sz="2970"/>
          </a:p>
        </p:txBody>
      </p:sp>
      <p:sp>
        <p:nvSpPr>
          <p:cNvPr id="389" name="Google Shape;389;p46"/>
          <p:cNvSpPr txBox="1">
            <a:spLocks noGrp="1"/>
          </p:cNvSpPr>
          <p:nvPr>
            <p:ph type="subTitle" idx="1"/>
          </p:nvPr>
        </p:nvSpPr>
        <p:spPr>
          <a:xfrm>
            <a:off x="382113" y="992407"/>
            <a:ext cx="4075800" cy="38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dirty="0"/>
              <a:t>What is the main idea of this passage?</a:t>
            </a:r>
            <a:endParaRPr sz="1600" b="1" dirty="0"/>
          </a:p>
          <a:p>
            <a:pPr marL="0" lvl="0" indent="0" algn="l" rtl="0">
              <a:spcBef>
                <a:spcPts val="1000"/>
              </a:spcBef>
              <a:spcAft>
                <a:spcPts val="0"/>
              </a:spcAft>
              <a:buNone/>
            </a:pPr>
            <a:r>
              <a:rPr lang="en" sz="1600" dirty="0"/>
              <a:t>A) Eating with others makes meals more </a:t>
            </a:r>
            <a:r>
              <a:rPr lang="en" sz="1600" dirty="0">
                <a:solidFill>
                  <a:schemeClr val="bg1"/>
                </a:solidFill>
              </a:rPr>
              <a:t>……</a:t>
            </a:r>
            <a:r>
              <a:rPr lang="en" sz="1600" dirty="0"/>
              <a:t>enjoyable.</a:t>
            </a:r>
            <a:endParaRPr sz="1600" dirty="0"/>
          </a:p>
          <a:p>
            <a:pPr marL="0" lvl="0" indent="0" algn="l" rtl="0">
              <a:spcBef>
                <a:spcPts val="1000"/>
              </a:spcBef>
              <a:spcAft>
                <a:spcPts val="0"/>
              </a:spcAft>
              <a:buNone/>
            </a:pPr>
            <a:r>
              <a:rPr lang="en" sz="1600" dirty="0"/>
              <a:t>B) Using staple foods can help save </a:t>
            </a:r>
            <a:r>
              <a:rPr lang="en" sz="1600" dirty="0">
                <a:solidFill>
                  <a:schemeClr val="bg1"/>
                </a:solidFill>
              </a:rPr>
              <a:t>…… …..</a:t>
            </a:r>
            <a:r>
              <a:rPr lang="en" sz="1600" dirty="0"/>
              <a:t>money on meals.</a:t>
            </a:r>
            <a:endParaRPr sz="1600" dirty="0"/>
          </a:p>
          <a:p>
            <a:pPr marL="0" lvl="0" indent="0" algn="l" rtl="0">
              <a:spcBef>
                <a:spcPts val="1000"/>
              </a:spcBef>
              <a:spcAft>
                <a:spcPts val="0"/>
              </a:spcAft>
              <a:buNone/>
            </a:pPr>
            <a:r>
              <a:rPr lang="en" sz="1600" dirty="0"/>
              <a:t>C) Shopping smart is the key to delicious </a:t>
            </a:r>
            <a:r>
              <a:rPr lang="en" sz="1600" dirty="0">
                <a:solidFill>
                  <a:schemeClr val="bg1"/>
                </a:solidFill>
              </a:rPr>
              <a:t>…..</a:t>
            </a:r>
            <a:r>
              <a:rPr lang="en" sz="1600" dirty="0"/>
              <a:t>meals.</a:t>
            </a:r>
            <a:endParaRPr sz="1600" dirty="0"/>
          </a:p>
          <a:p>
            <a:pPr marL="0" lvl="0" indent="0" algn="l" rtl="0">
              <a:spcBef>
                <a:spcPts val="1000"/>
              </a:spcBef>
              <a:spcAft>
                <a:spcPts val="1000"/>
              </a:spcAft>
              <a:buNone/>
            </a:pPr>
            <a:r>
              <a:rPr lang="en" sz="1600" dirty="0"/>
              <a:t>D) Buying foods in season is important for </a:t>
            </a:r>
            <a:r>
              <a:rPr lang="en" sz="1600" dirty="0">
                <a:solidFill>
                  <a:schemeClr val="bg1"/>
                </a:solidFill>
              </a:rPr>
              <a:t>…..</a:t>
            </a:r>
            <a:r>
              <a:rPr lang="en" sz="1600" dirty="0"/>
              <a:t>taste and variety.</a:t>
            </a:r>
            <a:endParaRPr sz="1600" dirty="0"/>
          </a:p>
        </p:txBody>
      </p:sp>
      <p:sp>
        <p:nvSpPr>
          <p:cNvPr id="390" name="Google Shape;390;p46"/>
          <p:cNvSpPr txBox="1">
            <a:spLocks noGrp="1"/>
          </p:cNvSpPr>
          <p:nvPr>
            <p:ph type="subTitle" idx="2"/>
          </p:nvPr>
        </p:nvSpPr>
        <p:spPr>
          <a:xfrm>
            <a:off x="4983800" y="1268425"/>
            <a:ext cx="3852000" cy="3577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6" name="Google Shape;396;p47"/>
          <p:cNvSpPr txBox="1">
            <a:spLocks noGrp="1"/>
          </p:cNvSpPr>
          <p:nvPr>
            <p:ph type="subTitle" idx="1"/>
          </p:nvPr>
        </p:nvSpPr>
        <p:spPr>
          <a:xfrm>
            <a:off x="265500" y="1706880"/>
            <a:ext cx="4045200" cy="325477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What are staple foods?</a:t>
            </a:r>
            <a:endParaRPr b="1" dirty="0"/>
          </a:p>
        </p:txBody>
      </p:sp>
      <p:sp>
        <p:nvSpPr>
          <p:cNvPr id="397" name="Google Shape;397;p47"/>
          <p:cNvSpPr txBox="1">
            <a:spLocks noGrp="1"/>
          </p:cNvSpPr>
          <p:nvPr>
            <p:ph type="subTitle" idx="2"/>
          </p:nvPr>
        </p:nvSpPr>
        <p:spPr>
          <a:xfrm>
            <a:off x="4794400" y="802950"/>
            <a:ext cx="4142700" cy="4038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6" name="Google Shape;402;p48">
            <a:extLst>
              <a:ext uri="{FF2B5EF4-FFF2-40B4-BE49-F238E27FC236}">
                <a16:creationId xmlns:a16="http://schemas.microsoft.com/office/drawing/2014/main" id="{605FC679-89BE-6C7B-FD3A-067E04170689}"/>
              </a:ext>
            </a:extLst>
          </p:cNvPr>
          <p:cNvSpPr txBox="1">
            <a:spLocks noGrp="1"/>
          </p:cNvSpPr>
          <p:nvPr>
            <p:ph type="title"/>
          </p:nvPr>
        </p:nvSpPr>
        <p:spPr>
          <a:xfrm>
            <a:off x="265500" y="294250"/>
            <a:ext cx="4045200" cy="1124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rPr lang="en" sz="3780" dirty="0"/>
              <a:t>Short-answer Question</a:t>
            </a:r>
            <a:endParaRPr sz="378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48"/>
          <p:cNvSpPr txBox="1">
            <a:spLocks noGrp="1"/>
          </p:cNvSpPr>
          <p:nvPr>
            <p:ph type="title"/>
          </p:nvPr>
        </p:nvSpPr>
        <p:spPr>
          <a:xfrm>
            <a:off x="265500" y="294250"/>
            <a:ext cx="4045200" cy="1124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rPr lang="en" sz="3780" dirty="0"/>
              <a:t>Short-answer Question</a:t>
            </a:r>
            <a:endParaRPr sz="3780" dirty="0"/>
          </a:p>
        </p:txBody>
      </p:sp>
      <p:sp>
        <p:nvSpPr>
          <p:cNvPr id="403" name="Google Shape;403;p48"/>
          <p:cNvSpPr txBox="1">
            <a:spLocks noGrp="1"/>
          </p:cNvSpPr>
          <p:nvPr>
            <p:ph type="subTitle" idx="1"/>
          </p:nvPr>
        </p:nvSpPr>
        <p:spPr>
          <a:xfrm>
            <a:off x="265500" y="1706880"/>
            <a:ext cx="4045200" cy="354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Why is it important to check your pantry before shopping or cooking?</a:t>
            </a:r>
            <a:endParaRPr b="1" dirty="0"/>
          </a:p>
        </p:txBody>
      </p:sp>
      <p:sp>
        <p:nvSpPr>
          <p:cNvPr id="404" name="Google Shape;404;p48"/>
          <p:cNvSpPr txBox="1">
            <a:spLocks noGrp="1"/>
          </p:cNvSpPr>
          <p:nvPr>
            <p:ph type="subTitle" idx="2"/>
          </p:nvPr>
        </p:nvSpPr>
        <p:spPr>
          <a:xfrm>
            <a:off x="4794400" y="802950"/>
            <a:ext cx="4142700" cy="40380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49"/>
          <p:cNvSpPr txBox="1">
            <a:spLocks noGrp="1"/>
          </p:cNvSpPr>
          <p:nvPr>
            <p:ph type="title"/>
          </p:nvPr>
        </p:nvSpPr>
        <p:spPr>
          <a:xfrm>
            <a:off x="265500" y="294250"/>
            <a:ext cx="4045200" cy="1124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rPr lang="en" sz="3780" dirty="0"/>
              <a:t>Short-answer Question</a:t>
            </a:r>
            <a:endParaRPr sz="3780" dirty="0"/>
          </a:p>
        </p:txBody>
      </p:sp>
      <p:sp>
        <p:nvSpPr>
          <p:cNvPr id="410" name="Google Shape;410;p49"/>
          <p:cNvSpPr txBox="1">
            <a:spLocks noGrp="1"/>
          </p:cNvSpPr>
          <p:nvPr>
            <p:ph type="subTitle" idx="1"/>
          </p:nvPr>
        </p:nvSpPr>
        <p:spPr>
          <a:xfrm>
            <a:off x="265500" y="1706880"/>
            <a:ext cx="4045200" cy="354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Why should you buy foods that are in season?</a:t>
            </a:r>
            <a:endParaRPr b="1" dirty="0"/>
          </a:p>
        </p:txBody>
      </p:sp>
      <p:sp>
        <p:nvSpPr>
          <p:cNvPr id="411" name="Google Shape;411;p49"/>
          <p:cNvSpPr txBox="1">
            <a:spLocks noGrp="1"/>
          </p:cNvSpPr>
          <p:nvPr>
            <p:ph type="subTitle" idx="2"/>
          </p:nvPr>
        </p:nvSpPr>
        <p:spPr>
          <a:xfrm>
            <a:off x="4794400" y="802950"/>
            <a:ext cx="4142700" cy="40380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50"/>
          <p:cNvSpPr txBox="1">
            <a:spLocks noGrp="1"/>
          </p:cNvSpPr>
          <p:nvPr>
            <p:ph type="subTitle" idx="1"/>
          </p:nvPr>
        </p:nvSpPr>
        <p:spPr>
          <a:xfrm>
            <a:off x="188250" y="555800"/>
            <a:ext cx="8775600" cy="550800"/>
          </a:xfrm>
          <a:prstGeom prst="rect">
            <a:avLst/>
          </a:prstGeom>
          <a:solidFill>
            <a:schemeClr val="lt1"/>
          </a:solidFill>
        </p:spPr>
        <p:txBody>
          <a:bodyPr spcFirstLastPara="1" wrap="square" lIns="91425" tIns="91425" rIns="91425" bIns="91425" anchor="t" anchorCtr="0">
            <a:noAutofit/>
          </a:bodyPr>
          <a:lstStyle/>
          <a:p>
            <a:pPr marL="0" lvl="0" indent="0" algn="l" rtl="0">
              <a:spcBef>
                <a:spcPts val="0"/>
              </a:spcBef>
              <a:spcAft>
                <a:spcPts val="1200"/>
              </a:spcAft>
              <a:buNone/>
            </a:pPr>
            <a:r>
              <a:rPr lang="en" sz="1300"/>
              <a:t>How can you use staple foods to make meals on a budget in your own life?</a:t>
            </a:r>
            <a:endParaRPr sz="1300"/>
          </a:p>
        </p:txBody>
      </p:sp>
      <p:sp>
        <p:nvSpPr>
          <p:cNvPr id="417" name="Google Shape;417;p50"/>
          <p:cNvSpPr txBox="1">
            <a:spLocks noGrp="1"/>
          </p:cNvSpPr>
          <p:nvPr>
            <p:ph type="subTitle" idx="2"/>
          </p:nvPr>
        </p:nvSpPr>
        <p:spPr>
          <a:xfrm>
            <a:off x="2650275" y="1525900"/>
            <a:ext cx="6302100" cy="1000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418" name="Google Shape;418;p50"/>
          <p:cNvSpPr txBox="1">
            <a:spLocks noGrp="1"/>
          </p:cNvSpPr>
          <p:nvPr>
            <p:ph type="subTitle" idx="3"/>
          </p:nvPr>
        </p:nvSpPr>
        <p:spPr>
          <a:xfrm>
            <a:off x="2588575" y="3094585"/>
            <a:ext cx="1949700" cy="1818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419" name="Google Shape;419;p50"/>
          <p:cNvSpPr txBox="1">
            <a:spLocks noGrp="1"/>
          </p:cNvSpPr>
          <p:nvPr>
            <p:ph type="subTitle" idx="4"/>
          </p:nvPr>
        </p:nvSpPr>
        <p:spPr>
          <a:xfrm>
            <a:off x="4801400" y="3102860"/>
            <a:ext cx="1949700" cy="1818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420" name="Google Shape;420;p50"/>
          <p:cNvSpPr txBox="1">
            <a:spLocks noGrp="1"/>
          </p:cNvSpPr>
          <p:nvPr>
            <p:ph type="subTitle" idx="5"/>
          </p:nvPr>
        </p:nvSpPr>
        <p:spPr>
          <a:xfrm>
            <a:off x="7014225" y="3102860"/>
            <a:ext cx="1949700" cy="1818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51"/>
          <p:cNvSpPr txBox="1">
            <a:spLocks noGrp="1"/>
          </p:cNvSpPr>
          <p:nvPr>
            <p:ph type="subTitle" idx="1"/>
          </p:nvPr>
        </p:nvSpPr>
        <p:spPr>
          <a:xfrm>
            <a:off x="188250" y="555800"/>
            <a:ext cx="8775600" cy="550800"/>
          </a:xfrm>
          <a:prstGeom prst="rect">
            <a:avLst/>
          </a:prstGeom>
          <a:solidFill>
            <a:schemeClr val="lt1"/>
          </a:solidFill>
        </p:spPr>
        <p:txBody>
          <a:bodyPr spcFirstLastPara="1" wrap="square" lIns="91425" tIns="91425" rIns="91425" bIns="91425" anchor="t" anchorCtr="0">
            <a:noAutofit/>
          </a:bodyPr>
          <a:lstStyle/>
          <a:p>
            <a:pPr marL="0" lvl="0" indent="0" algn="l" rtl="0">
              <a:spcBef>
                <a:spcPts val="0"/>
              </a:spcBef>
              <a:spcAft>
                <a:spcPts val="1200"/>
              </a:spcAft>
              <a:buNone/>
            </a:pPr>
            <a:r>
              <a:rPr lang="en" sz="1300"/>
              <a:t>What are some ways you can reduce food waste and save money when cooking at home?</a:t>
            </a:r>
            <a:endParaRPr sz="1300"/>
          </a:p>
        </p:txBody>
      </p:sp>
      <p:sp>
        <p:nvSpPr>
          <p:cNvPr id="426" name="Google Shape;426;p51"/>
          <p:cNvSpPr txBox="1">
            <a:spLocks noGrp="1"/>
          </p:cNvSpPr>
          <p:nvPr>
            <p:ph type="subTitle" idx="2"/>
          </p:nvPr>
        </p:nvSpPr>
        <p:spPr>
          <a:xfrm>
            <a:off x="2650275" y="1525900"/>
            <a:ext cx="6302100" cy="10008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427" name="Google Shape;427;p51"/>
          <p:cNvSpPr txBox="1">
            <a:spLocks noGrp="1"/>
          </p:cNvSpPr>
          <p:nvPr>
            <p:ph type="subTitle" idx="3"/>
          </p:nvPr>
        </p:nvSpPr>
        <p:spPr>
          <a:xfrm>
            <a:off x="2588575" y="3094585"/>
            <a:ext cx="1949700" cy="1818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428" name="Google Shape;428;p51"/>
          <p:cNvSpPr txBox="1">
            <a:spLocks noGrp="1"/>
          </p:cNvSpPr>
          <p:nvPr>
            <p:ph type="subTitle" idx="4"/>
          </p:nvPr>
        </p:nvSpPr>
        <p:spPr>
          <a:xfrm>
            <a:off x="4801400" y="3102860"/>
            <a:ext cx="1949700" cy="1818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429" name="Google Shape;429;p51"/>
          <p:cNvSpPr txBox="1">
            <a:spLocks noGrp="1"/>
          </p:cNvSpPr>
          <p:nvPr>
            <p:ph type="subTitle" idx="5"/>
          </p:nvPr>
        </p:nvSpPr>
        <p:spPr>
          <a:xfrm>
            <a:off x="7014225" y="3102860"/>
            <a:ext cx="1949700" cy="1818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52"/>
          <p:cNvSpPr txBox="1">
            <a:spLocks noGrp="1"/>
          </p:cNvSpPr>
          <p:nvPr>
            <p:ph type="subTitle" idx="1"/>
          </p:nvPr>
        </p:nvSpPr>
        <p:spPr>
          <a:xfrm>
            <a:off x="188250" y="555800"/>
            <a:ext cx="8775600" cy="550800"/>
          </a:xfrm>
          <a:prstGeom prst="rect">
            <a:avLst/>
          </a:prstGeom>
          <a:solidFill>
            <a:schemeClr val="lt1"/>
          </a:solidFill>
        </p:spPr>
        <p:txBody>
          <a:bodyPr spcFirstLastPara="1" wrap="square" lIns="91425" tIns="91425" rIns="91425" bIns="91425" anchor="t" anchorCtr="0">
            <a:noAutofit/>
          </a:bodyPr>
          <a:lstStyle/>
          <a:p>
            <a:pPr marL="0" lvl="0" indent="0" algn="l" rtl="0">
              <a:spcBef>
                <a:spcPts val="0"/>
              </a:spcBef>
              <a:spcAft>
                <a:spcPts val="1200"/>
              </a:spcAft>
              <a:buNone/>
            </a:pPr>
            <a:r>
              <a:rPr lang="en" sz="1300"/>
              <a:t>Why is it important to make mealtimes fun and social? How can you do this in your own life?</a:t>
            </a:r>
            <a:endParaRPr sz="1300"/>
          </a:p>
        </p:txBody>
      </p:sp>
      <p:sp>
        <p:nvSpPr>
          <p:cNvPr id="435" name="Google Shape;435;p52"/>
          <p:cNvSpPr txBox="1">
            <a:spLocks noGrp="1"/>
          </p:cNvSpPr>
          <p:nvPr>
            <p:ph type="subTitle" idx="2"/>
          </p:nvPr>
        </p:nvSpPr>
        <p:spPr>
          <a:xfrm>
            <a:off x="2650275" y="1525900"/>
            <a:ext cx="6302100" cy="10008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436" name="Google Shape;436;p52"/>
          <p:cNvSpPr txBox="1">
            <a:spLocks noGrp="1"/>
          </p:cNvSpPr>
          <p:nvPr>
            <p:ph type="subTitle" idx="3"/>
          </p:nvPr>
        </p:nvSpPr>
        <p:spPr>
          <a:xfrm>
            <a:off x="2588575" y="3094585"/>
            <a:ext cx="1949700" cy="1818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437" name="Google Shape;437;p52"/>
          <p:cNvSpPr txBox="1">
            <a:spLocks noGrp="1"/>
          </p:cNvSpPr>
          <p:nvPr>
            <p:ph type="subTitle" idx="4"/>
          </p:nvPr>
        </p:nvSpPr>
        <p:spPr>
          <a:xfrm>
            <a:off x="4801400" y="3102860"/>
            <a:ext cx="1949700" cy="1818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438" name="Google Shape;438;p52"/>
          <p:cNvSpPr txBox="1">
            <a:spLocks noGrp="1"/>
          </p:cNvSpPr>
          <p:nvPr>
            <p:ph type="subTitle" idx="5"/>
          </p:nvPr>
        </p:nvSpPr>
        <p:spPr>
          <a:xfrm>
            <a:off x="7014225" y="3102860"/>
            <a:ext cx="1949700" cy="1818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01DAE-4FD5-7892-3518-A0D100DA6F2D}"/>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5587E56F-C695-2091-F749-55191E0873A0}"/>
              </a:ext>
            </a:extLst>
          </p:cNvPr>
          <p:cNvSpPr>
            <a:spLocks noGrp="1"/>
          </p:cNvSpPr>
          <p:nvPr>
            <p:ph type="subTitle" idx="1"/>
          </p:nvPr>
        </p:nvSpPr>
        <p:spPr/>
        <p:txBody>
          <a:bodyPr/>
          <a:lstStyle/>
          <a:p>
            <a:endParaRPr lang="en-GB"/>
          </a:p>
        </p:txBody>
      </p:sp>
      <p:pic>
        <p:nvPicPr>
          <p:cNvPr id="5" name="Picture 4" descr="A young person holding a tablet&#10;&#10;Description automatically generated">
            <a:extLst>
              <a:ext uri="{FF2B5EF4-FFF2-40B4-BE49-F238E27FC236}">
                <a16:creationId xmlns:a16="http://schemas.microsoft.com/office/drawing/2014/main" id="{09B6AA06-7FE1-6D07-59D2-4773AB945C1D}"/>
              </a:ext>
            </a:extLst>
          </p:cNvPr>
          <p:cNvPicPr>
            <a:picLocks noChangeAspect="1"/>
          </p:cNvPicPr>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638226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53"/>
          <p:cNvSpPr txBox="1">
            <a:spLocks noGrp="1"/>
          </p:cNvSpPr>
          <p:nvPr>
            <p:ph type="subTitle" idx="1"/>
          </p:nvPr>
        </p:nvSpPr>
        <p:spPr>
          <a:xfrm>
            <a:off x="258188" y="1344959"/>
            <a:ext cx="2552100" cy="3646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444" name="Google Shape;444;p53"/>
          <p:cNvSpPr txBox="1">
            <a:spLocks noGrp="1"/>
          </p:cNvSpPr>
          <p:nvPr>
            <p:ph type="subTitle" idx="2"/>
          </p:nvPr>
        </p:nvSpPr>
        <p:spPr>
          <a:xfrm>
            <a:off x="3324175" y="1315852"/>
            <a:ext cx="2552100" cy="3646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445" name="Google Shape;445;p53"/>
          <p:cNvSpPr txBox="1">
            <a:spLocks noGrp="1"/>
          </p:cNvSpPr>
          <p:nvPr>
            <p:ph type="subTitle" idx="3"/>
          </p:nvPr>
        </p:nvSpPr>
        <p:spPr>
          <a:xfrm>
            <a:off x="6344325" y="1315852"/>
            <a:ext cx="2552100" cy="3646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36"/>
          <p:cNvSpPr txBox="1">
            <a:spLocks noGrp="1"/>
          </p:cNvSpPr>
          <p:nvPr>
            <p:ph type="subTitle" idx="1"/>
          </p:nvPr>
        </p:nvSpPr>
        <p:spPr>
          <a:xfrm>
            <a:off x="217025" y="1374400"/>
            <a:ext cx="1708800" cy="720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b="1"/>
              <a:t>budget</a:t>
            </a:r>
            <a:endParaRPr sz="1200" b="1"/>
          </a:p>
        </p:txBody>
      </p:sp>
      <p:sp>
        <p:nvSpPr>
          <p:cNvPr id="306" name="Google Shape;306;p36"/>
          <p:cNvSpPr txBox="1">
            <a:spLocks noGrp="1"/>
          </p:cNvSpPr>
          <p:nvPr>
            <p:ph type="subTitle" idx="2"/>
          </p:nvPr>
        </p:nvSpPr>
        <p:spPr>
          <a:xfrm>
            <a:off x="217025" y="2095325"/>
            <a:ext cx="1708800" cy="661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200" b="1"/>
              <a:t>reduce</a:t>
            </a:r>
            <a:endParaRPr sz="1200" b="1"/>
          </a:p>
          <a:p>
            <a:pPr marL="0" lvl="0" indent="0" algn="l" rtl="0">
              <a:spcBef>
                <a:spcPts val="0"/>
              </a:spcBef>
              <a:spcAft>
                <a:spcPts val="1200"/>
              </a:spcAft>
              <a:buNone/>
            </a:pPr>
            <a:endParaRPr sz="1200" b="1"/>
          </a:p>
        </p:txBody>
      </p:sp>
      <p:sp>
        <p:nvSpPr>
          <p:cNvPr id="307" name="Google Shape;307;p36"/>
          <p:cNvSpPr txBox="1">
            <a:spLocks noGrp="1"/>
          </p:cNvSpPr>
          <p:nvPr>
            <p:ph type="subTitle" idx="3"/>
          </p:nvPr>
        </p:nvSpPr>
        <p:spPr>
          <a:xfrm>
            <a:off x="192275" y="2812000"/>
            <a:ext cx="1795200" cy="661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b="1"/>
              <a:t>ingredients</a:t>
            </a:r>
            <a:endParaRPr sz="1200" b="1"/>
          </a:p>
        </p:txBody>
      </p:sp>
      <p:sp>
        <p:nvSpPr>
          <p:cNvPr id="308" name="Google Shape;308;p36"/>
          <p:cNvSpPr txBox="1">
            <a:spLocks noGrp="1"/>
          </p:cNvSpPr>
          <p:nvPr>
            <p:ph type="subTitle" idx="4"/>
          </p:nvPr>
        </p:nvSpPr>
        <p:spPr>
          <a:xfrm>
            <a:off x="192275" y="3528650"/>
            <a:ext cx="1795200" cy="720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b="1"/>
              <a:t>pantry</a:t>
            </a:r>
            <a:endParaRPr sz="1200" b="1"/>
          </a:p>
        </p:txBody>
      </p:sp>
      <p:sp>
        <p:nvSpPr>
          <p:cNvPr id="309" name="Google Shape;309;p36"/>
          <p:cNvSpPr txBox="1">
            <a:spLocks noGrp="1"/>
          </p:cNvSpPr>
          <p:nvPr>
            <p:ph type="subTitle" idx="5"/>
          </p:nvPr>
        </p:nvSpPr>
        <p:spPr>
          <a:xfrm>
            <a:off x="157875" y="4245300"/>
            <a:ext cx="1854300" cy="720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200" b="1"/>
              <a:t>season</a:t>
            </a:r>
            <a:endParaRPr sz="1200" b="1"/>
          </a:p>
          <a:p>
            <a:pPr marL="0" lvl="0" indent="0" algn="l" rtl="0">
              <a:spcBef>
                <a:spcPts val="0"/>
              </a:spcBef>
              <a:spcAft>
                <a:spcPts val="1200"/>
              </a:spcAft>
              <a:buNone/>
            </a:pPr>
            <a:endParaRPr sz="1200" b="1"/>
          </a:p>
        </p:txBody>
      </p:sp>
      <p:sp>
        <p:nvSpPr>
          <p:cNvPr id="310" name="Google Shape;310;p36"/>
          <p:cNvSpPr txBox="1">
            <a:spLocks noGrp="1"/>
          </p:cNvSpPr>
          <p:nvPr>
            <p:ph type="subTitle" idx="6"/>
          </p:nvPr>
        </p:nvSpPr>
        <p:spPr>
          <a:xfrm>
            <a:off x="1832295" y="1378700"/>
            <a:ext cx="4031100" cy="6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A plan for how to spend and save money.</a:t>
            </a:r>
            <a:endParaRPr sz="1200" dirty="0"/>
          </a:p>
        </p:txBody>
      </p:sp>
      <p:sp>
        <p:nvSpPr>
          <p:cNvPr id="311" name="Google Shape;311;p36"/>
          <p:cNvSpPr txBox="1">
            <a:spLocks noGrp="1"/>
          </p:cNvSpPr>
          <p:nvPr>
            <p:ph type="subTitle" idx="7"/>
          </p:nvPr>
        </p:nvSpPr>
        <p:spPr>
          <a:xfrm>
            <a:off x="5885980" y="1378700"/>
            <a:ext cx="2887500" cy="6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My mum made a budget to help us save money for our holiday.</a:t>
            </a:r>
            <a:endParaRPr sz="1200" dirty="0"/>
          </a:p>
        </p:txBody>
      </p:sp>
      <p:sp>
        <p:nvSpPr>
          <p:cNvPr id="312" name="Google Shape;312;p36"/>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Review Vocabulary</a:t>
            </a:r>
            <a:endParaRPr/>
          </a:p>
        </p:txBody>
      </p:sp>
      <p:sp>
        <p:nvSpPr>
          <p:cNvPr id="313" name="Google Shape;313;p36"/>
          <p:cNvSpPr txBox="1">
            <a:spLocks noGrp="1"/>
          </p:cNvSpPr>
          <p:nvPr>
            <p:ph type="subTitle" idx="8"/>
          </p:nvPr>
        </p:nvSpPr>
        <p:spPr>
          <a:xfrm>
            <a:off x="1816920" y="2112738"/>
            <a:ext cx="4031100" cy="6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To make something smaller or less in size, amount, or importance.</a:t>
            </a:r>
            <a:endParaRPr sz="1200" dirty="0"/>
          </a:p>
        </p:txBody>
      </p:sp>
      <p:sp>
        <p:nvSpPr>
          <p:cNvPr id="314" name="Google Shape;314;p36"/>
          <p:cNvSpPr txBox="1">
            <a:spLocks noGrp="1"/>
          </p:cNvSpPr>
          <p:nvPr>
            <p:ph type="subTitle" idx="9"/>
          </p:nvPr>
        </p:nvSpPr>
        <p:spPr>
          <a:xfrm>
            <a:off x="1816920" y="2846788"/>
            <a:ext cx="4031100" cy="6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The foods or substances that are used to make a particular dish.</a:t>
            </a:r>
            <a:endParaRPr sz="1200" dirty="0"/>
          </a:p>
        </p:txBody>
      </p:sp>
      <p:sp>
        <p:nvSpPr>
          <p:cNvPr id="315" name="Google Shape;315;p36"/>
          <p:cNvSpPr txBox="1">
            <a:spLocks noGrp="1"/>
          </p:cNvSpPr>
          <p:nvPr>
            <p:ph type="subTitle" idx="13"/>
          </p:nvPr>
        </p:nvSpPr>
        <p:spPr>
          <a:xfrm>
            <a:off x="1816920" y="3546038"/>
            <a:ext cx="4031100" cy="6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A small room or cupboard where food is kept.</a:t>
            </a:r>
            <a:endParaRPr sz="1200" dirty="0"/>
          </a:p>
        </p:txBody>
      </p:sp>
      <p:sp>
        <p:nvSpPr>
          <p:cNvPr id="316" name="Google Shape;316;p36"/>
          <p:cNvSpPr txBox="1">
            <a:spLocks noGrp="1"/>
          </p:cNvSpPr>
          <p:nvPr>
            <p:ph type="subTitle" idx="14"/>
          </p:nvPr>
        </p:nvSpPr>
        <p:spPr>
          <a:xfrm>
            <a:off x="1816920" y="4258668"/>
            <a:ext cx="4031100" cy="6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A period of time during the year when certain fruits and vegetables are ready to be harvested and eaten.</a:t>
            </a:r>
            <a:endParaRPr sz="1200" dirty="0"/>
          </a:p>
        </p:txBody>
      </p:sp>
      <p:sp>
        <p:nvSpPr>
          <p:cNvPr id="317" name="Google Shape;317;p36"/>
          <p:cNvSpPr txBox="1">
            <a:spLocks noGrp="1"/>
          </p:cNvSpPr>
          <p:nvPr>
            <p:ph type="subTitle" idx="15"/>
          </p:nvPr>
        </p:nvSpPr>
        <p:spPr>
          <a:xfrm>
            <a:off x="5885980" y="2142288"/>
            <a:ext cx="2887500" cy="6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We need to reduce the amount of waste we produce.</a:t>
            </a:r>
            <a:endParaRPr sz="1200"/>
          </a:p>
        </p:txBody>
      </p:sp>
      <p:sp>
        <p:nvSpPr>
          <p:cNvPr id="318" name="Google Shape;318;p36"/>
          <p:cNvSpPr txBox="1">
            <a:spLocks noGrp="1"/>
          </p:cNvSpPr>
          <p:nvPr>
            <p:ph type="subTitle" idx="16"/>
          </p:nvPr>
        </p:nvSpPr>
        <p:spPr>
          <a:xfrm>
            <a:off x="5879830" y="2846788"/>
            <a:ext cx="2887500" cy="6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The recipe calls for several ingredients, including flour, sugar, and eggs.</a:t>
            </a:r>
            <a:endParaRPr sz="1200"/>
          </a:p>
        </p:txBody>
      </p:sp>
      <p:sp>
        <p:nvSpPr>
          <p:cNvPr id="319" name="Google Shape;319;p36"/>
          <p:cNvSpPr txBox="1">
            <a:spLocks noGrp="1"/>
          </p:cNvSpPr>
          <p:nvPr>
            <p:ph type="subTitle" idx="17"/>
          </p:nvPr>
        </p:nvSpPr>
        <p:spPr>
          <a:xfrm>
            <a:off x="5879830" y="3551288"/>
            <a:ext cx="2887500" cy="6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I need to go to the pantry to get some canned tomatoes for the sauce.</a:t>
            </a:r>
            <a:endParaRPr sz="1200" dirty="0"/>
          </a:p>
        </p:txBody>
      </p:sp>
      <p:sp>
        <p:nvSpPr>
          <p:cNvPr id="320" name="Google Shape;320;p36"/>
          <p:cNvSpPr txBox="1">
            <a:spLocks noGrp="1"/>
          </p:cNvSpPr>
          <p:nvPr>
            <p:ph type="subTitle" idx="18"/>
          </p:nvPr>
        </p:nvSpPr>
        <p:spPr>
          <a:xfrm>
            <a:off x="5885980" y="4258668"/>
            <a:ext cx="2887500" cy="6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In the Autumn, we can enjoy delicious apples and pumpkins because they are in season.</a:t>
            </a:r>
            <a:endParaRPr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37"/>
          <p:cNvSpPr txBox="1">
            <a:spLocks noGrp="1"/>
          </p:cNvSpPr>
          <p:nvPr>
            <p:ph type="subTitle" idx="1"/>
          </p:nvPr>
        </p:nvSpPr>
        <p:spPr>
          <a:xfrm>
            <a:off x="214375" y="865750"/>
            <a:ext cx="5601000" cy="3988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600"/>
              <a:t>It is important to think about the money we spend on ingredients, not just the meal itself.  </a:t>
            </a:r>
            <a:endParaRPr sz="1600"/>
          </a:p>
        </p:txBody>
      </p:sp>
      <p:sp>
        <p:nvSpPr>
          <p:cNvPr id="326" name="Google Shape;326;p37"/>
          <p:cNvSpPr txBox="1">
            <a:spLocks noGrp="1"/>
          </p:cNvSpPr>
          <p:nvPr>
            <p:ph type="subTitle" idx="2"/>
          </p:nvPr>
        </p:nvSpPr>
        <p:spPr>
          <a:xfrm>
            <a:off x="6097689" y="1146263"/>
            <a:ext cx="2789400" cy="3715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327" name="Google Shape;327;p37"/>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Read and Take Notes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38"/>
          <p:cNvSpPr txBox="1">
            <a:spLocks noGrp="1"/>
          </p:cNvSpPr>
          <p:nvPr>
            <p:ph type="subTitle" idx="1"/>
          </p:nvPr>
        </p:nvSpPr>
        <p:spPr>
          <a:xfrm>
            <a:off x="214375" y="865750"/>
            <a:ext cx="5601000" cy="3988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600"/>
              <a:t>First, you can build your meals around staple foods. Staple foods are things like rice, corn, potatoes, and vegetables. These foods are cheap, easy to store, and yummy. You can add other ingredients like meat or sauces to make your meals even more delicious. Building meals around staple foods is a great way to save money.</a:t>
            </a:r>
            <a:endParaRPr sz="1600"/>
          </a:p>
        </p:txBody>
      </p:sp>
      <p:sp>
        <p:nvSpPr>
          <p:cNvPr id="333" name="Google Shape;333;p38"/>
          <p:cNvSpPr txBox="1">
            <a:spLocks noGrp="1"/>
          </p:cNvSpPr>
          <p:nvPr>
            <p:ph type="subTitle" idx="2"/>
          </p:nvPr>
        </p:nvSpPr>
        <p:spPr>
          <a:xfrm>
            <a:off x="6097689" y="1146263"/>
            <a:ext cx="2789400" cy="3715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334" name="Google Shape;334;p38"/>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Read and Take Notes</a:t>
            </a:r>
            <a:endParaRPr sz="297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39"/>
          <p:cNvSpPr txBox="1">
            <a:spLocks noGrp="1"/>
          </p:cNvSpPr>
          <p:nvPr>
            <p:ph type="subTitle" idx="1"/>
          </p:nvPr>
        </p:nvSpPr>
        <p:spPr>
          <a:xfrm>
            <a:off x="214375" y="865750"/>
            <a:ext cx="5601000" cy="3988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600"/>
              <a:t>Next, before you go shopping or cook, check your pantry. This means looking at what you already have at home. By using what you already have, you can save money and reduce food waste. You can even make a meal plan based on what you have in your pantry. This way, you won't buy things you don't need.</a:t>
            </a:r>
            <a:endParaRPr sz="1600"/>
          </a:p>
        </p:txBody>
      </p:sp>
      <p:sp>
        <p:nvSpPr>
          <p:cNvPr id="340" name="Google Shape;340;p39"/>
          <p:cNvSpPr txBox="1">
            <a:spLocks noGrp="1"/>
          </p:cNvSpPr>
          <p:nvPr>
            <p:ph type="subTitle" idx="2"/>
          </p:nvPr>
        </p:nvSpPr>
        <p:spPr>
          <a:xfrm>
            <a:off x="6097689" y="1146263"/>
            <a:ext cx="2789400" cy="3715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341" name="Google Shape;341;p39"/>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Read and Take Notes</a:t>
            </a:r>
            <a:endParaRPr sz="297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40"/>
          <p:cNvSpPr txBox="1">
            <a:spLocks noGrp="1"/>
          </p:cNvSpPr>
          <p:nvPr>
            <p:ph type="subTitle" idx="1"/>
          </p:nvPr>
        </p:nvSpPr>
        <p:spPr>
          <a:xfrm>
            <a:off x="214375" y="865750"/>
            <a:ext cx="5601000" cy="3988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600" dirty="0"/>
              <a:t>Another tip is to think about multiple meals for each ingredient. For example, if you buy a lot of canned green beans because they are on sale, think about different ways you can use them. You can make a stir-fry one day and a salad the next. This way, you can use up all your ingredients, and have different meals every day.</a:t>
            </a:r>
            <a:endParaRPr sz="1600" dirty="0"/>
          </a:p>
        </p:txBody>
      </p:sp>
      <p:sp>
        <p:nvSpPr>
          <p:cNvPr id="347" name="Google Shape;347;p40"/>
          <p:cNvSpPr txBox="1">
            <a:spLocks noGrp="1"/>
          </p:cNvSpPr>
          <p:nvPr>
            <p:ph type="subTitle" idx="2"/>
          </p:nvPr>
        </p:nvSpPr>
        <p:spPr>
          <a:xfrm>
            <a:off x="6097689" y="1146263"/>
            <a:ext cx="2789400" cy="3715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348" name="Google Shape;348;p40"/>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Read and Take Notes</a:t>
            </a:r>
            <a:endParaRPr sz="297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41"/>
          <p:cNvSpPr txBox="1">
            <a:spLocks noGrp="1"/>
          </p:cNvSpPr>
          <p:nvPr>
            <p:ph type="subTitle" idx="1"/>
          </p:nvPr>
        </p:nvSpPr>
        <p:spPr>
          <a:xfrm>
            <a:off x="214375" y="865750"/>
            <a:ext cx="5601000" cy="3988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600"/>
              <a:t>When you're on a tight budget, it's important to make mealtimes fun. You can shop with others, like your family or friends. This way, you can learn about different foods and how to save money. You can also make mealtimes a social experience by eating with others. It's more fun to eat with friends or family, and it can make your meals even better.</a:t>
            </a:r>
            <a:endParaRPr sz="1600"/>
          </a:p>
        </p:txBody>
      </p:sp>
      <p:sp>
        <p:nvSpPr>
          <p:cNvPr id="354" name="Google Shape;354;p41"/>
          <p:cNvSpPr txBox="1">
            <a:spLocks noGrp="1"/>
          </p:cNvSpPr>
          <p:nvPr>
            <p:ph type="subTitle" idx="2"/>
          </p:nvPr>
        </p:nvSpPr>
        <p:spPr>
          <a:xfrm>
            <a:off x="6097689" y="1146263"/>
            <a:ext cx="2789400" cy="3715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355" name="Google Shape;355;p41"/>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Read and Take Notes</a:t>
            </a:r>
            <a:endParaRPr sz="297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42"/>
          <p:cNvSpPr txBox="1">
            <a:spLocks noGrp="1"/>
          </p:cNvSpPr>
          <p:nvPr>
            <p:ph type="subTitle" idx="1"/>
          </p:nvPr>
        </p:nvSpPr>
        <p:spPr>
          <a:xfrm>
            <a:off x="214375" y="865750"/>
            <a:ext cx="5601000" cy="3988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600" dirty="0"/>
              <a:t>Lastly, try to buy foods that are in season. This means buying fruits and vegetables that are grown at the same time of year. In-season foods are usually cheaper and taste better. Plus, you can have different foods throughout the year. So, make sure you check what's in season before you go shopping.</a:t>
            </a:r>
            <a:endParaRPr sz="1600" dirty="0"/>
          </a:p>
        </p:txBody>
      </p:sp>
      <p:sp>
        <p:nvSpPr>
          <p:cNvPr id="361" name="Google Shape;361;p42"/>
          <p:cNvSpPr txBox="1">
            <a:spLocks noGrp="1"/>
          </p:cNvSpPr>
          <p:nvPr>
            <p:ph type="subTitle" idx="2"/>
          </p:nvPr>
        </p:nvSpPr>
        <p:spPr>
          <a:xfrm>
            <a:off x="6097689" y="1146263"/>
            <a:ext cx="2789400" cy="3715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362" name="Google Shape;362;p42"/>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Read and Take Notes</a:t>
            </a:r>
            <a:endParaRPr sz="2970"/>
          </a:p>
        </p:txBody>
      </p:sp>
    </p:spTree>
  </p:cSld>
  <p:clrMapOvr>
    <a:masterClrMapping/>
  </p:clrMapOvr>
</p:sld>
</file>

<file path=ppt/theme/theme1.xml><?xml version="1.0" encoding="utf-8"?>
<a:theme xmlns:a="http://schemas.openxmlformats.org/drawingml/2006/main" name="Diffit Simpl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iffit Simpl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1063</Words>
  <Application>Microsoft Office PowerPoint</Application>
  <PresentationFormat>On-screen Show (16:9)</PresentationFormat>
  <Paragraphs>76</Paragraphs>
  <Slides>20</Slides>
  <Notes>19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20</vt:i4>
      </vt:variant>
    </vt:vector>
  </HeadingPairs>
  <TitlesOfParts>
    <vt:vector size="27" baseType="lpstr">
      <vt:lpstr>Arial</vt:lpstr>
      <vt:lpstr>Franklin Gothic</vt:lpstr>
      <vt:lpstr>Nunito</vt:lpstr>
      <vt:lpstr>Tilt Warp</vt:lpstr>
      <vt:lpstr>Diffit Simple</vt:lpstr>
      <vt:lpstr>Simple Light</vt:lpstr>
      <vt:lpstr>Diffit Simple</vt:lpstr>
      <vt:lpstr>PowerPoint Presentation</vt:lpstr>
      <vt:lpstr>PowerPoint Presentation</vt:lpstr>
      <vt:lpstr>Review Vocabulary</vt:lpstr>
      <vt:lpstr>Read and Take Notes</vt:lpstr>
      <vt:lpstr>Read and Take Notes</vt:lpstr>
      <vt:lpstr>Read and Take Notes</vt:lpstr>
      <vt:lpstr>Read and Take Notes</vt:lpstr>
      <vt:lpstr>Read and Take Notes</vt:lpstr>
      <vt:lpstr>Read and Take Notes</vt:lpstr>
      <vt:lpstr>Read and Take Notes</vt:lpstr>
      <vt:lpstr>Multiple Choice Question</vt:lpstr>
      <vt:lpstr>Multiple Choice Question</vt:lpstr>
      <vt:lpstr>Multiple Choice Question</vt:lpstr>
      <vt:lpstr>Short-answer Question</vt:lpstr>
      <vt:lpstr>Short-answer Question</vt:lpstr>
      <vt:lpstr>Short-answer Question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Greg Withnail</cp:lastModifiedBy>
  <cp:revision>6</cp:revision>
  <dcterms:modified xsi:type="dcterms:W3CDTF">2023-12-16T13:48:02Z</dcterms:modified>
</cp:coreProperties>
</file>